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375" r:id="rId2"/>
    <p:sldId id="392" r:id="rId3"/>
    <p:sldId id="264" r:id="rId4"/>
    <p:sldId id="405" r:id="rId5"/>
    <p:sldId id="377" r:id="rId6"/>
    <p:sldId id="388" r:id="rId7"/>
    <p:sldId id="391" r:id="rId8"/>
    <p:sldId id="393" r:id="rId9"/>
    <p:sldId id="395" r:id="rId10"/>
    <p:sldId id="406" r:id="rId11"/>
    <p:sldId id="397" r:id="rId12"/>
    <p:sldId id="398" r:id="rId13"/>
    <p:sldId id="401" r:id="rId14"/>
    <p:sldId id="402" r:id="rId15"/>
    <p:sldId id="403" r:id="rId16"/>
    <p:sldId id="404" r:id="rId1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24282B"/>
        </a:solidFill>
        <a:effectLst/>
        <a:uFillTx/>
        <a:latin typeface="Proxima Nova Medium"/>
        <a:ea typeface="Proxima Nova Medium"/>
        <a:cs typeface="Proxima Nova Medium"/>
        <a:sym typeface="Proxima Nova Medium"/>
      </a:defRPr>
    </a:lvl1pPr>
    <a:lvl2pPr marL="0" marR="0" indent="2286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24282B"/>
        </a:solidFill>
        <a:effectLst/>
        <a:uFillTx/>
        <a:latin typeface="Proxima Nova Medium"/>
        <a:ea typeface="Proxima Nova Medium"/>
        <a:cs typeface="Proxima Nova Medium"/>
        <a:sym typeface="Proxima Nova Medium"/>
      </a:defRPr>
    </a:lvl2pPr>
    <a:lvl3pPr marL="0" marR="0" indent="4572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24282B"/>
        </a:solidFill>
        <a:effectLst/>
        <a:uFillTx/>
        <a:latin typeface="Proxima Nova Medium"/>
        <a:ea typeface="Proxima Nova Medium"/>
        <a:cs typeface="Proxima Nova Medium"/>
        <a:sym typeface="Proxima Nova Medium"/>
      </a:defRPr>
    </a:lvl3pPr>
    <a:lvl4pPr marL="0" marR="0" indent="6858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24282B"/>
        </a:solidFill>
        <a:effectLst/>
        <a:uFillTx/>
        <a:latin typeface="Proxima Nova Medium"/>
        <a:ea typeface="Proxima Nova Medium"/>
        <a:cs typeface="Proxima Nova Medium"/>
        <a:sym typeface="Proxima Nova Medium"/>
      </a:defRPr>
    </a:lvl4pPr>
    <a:lvl5pPr marL="0" marR="0" indent="9144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24282B"/>
        </a:solidFill>
        <a:effectLst/>
        <a:uFillTx/>
        <a:latin typeface="Proxima Nova Medium"/>
        <a:ea typeface="Proxima Nova Medium"/>
        <a:cs typeface="Proxima Nova Medium"/>
        <a:sym typeface="Proxima Nova Medium"/>
      </a:defRPr>
    </a:lvl5pPr>
    <a:lvl6pPr marL="0" marR="0" indent="11430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24282B"/>
        </a:solidFill>
        <a:effectLst/>
        <a:uFillTx/>
        <a:latin typeface="Proxima Nova Medium"/>
        <a:ea typeface="Proxima Nova Medium"/>
        <a:cs typeface="Proxima Nova Medium"/>
        <a:sym typeface="Proxima Nova Medium"/>
      </a:defRPr>
    </a:lvl6pPr>
    <a:lvl7pPr marL="0" marR="0" indent="13716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24282B"/>
        </a:solidFill>
        <a:effectLst/>
        <a:uFillTx/>
        <a:latin typeface="Proxima Nova Medium"/>
        <a:ea typeface="Proxima Nova Medium"/>
        <a:cs typeface="Proxima Nova Medium"/>
        <a:sym typeface="Proxima Nova Medium"/>
      </a:defRPr>
    </a:lvl7pPr>
    <a:lvl8pPr marL="0" marR="0" indent="16002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24282B"/>
        </a:solidFill>
        <a:effectLst/>
        <a:uFillTx/>
        <a:latin typeface="Proxima Nova Medium"/>
        <a:ea typeface="Proxima Nova Medium"/>
        <a:cs typeface="Proxima Nova Medium"/>
        <a:sym typeface="Proxima Nova Medium"/>
      </a:defRPr>
    </a:lvl8pPr>
    <a:lvl9pPr marL="0" marR="0" indent="18288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24282B"/>
        </a:solidFill>
        <a:effectLst/>
        <a:uFillTx/>
        <a:latin typeface="Proxima Nova Medium"/>
        <a:ea typeface="Proxima Nova Medium"/>
        <a:cs typeface="Proxima Nova Medium"/>
        <a:sym typeface="Proxima Nova Medium"/>
      </a:defRPr>
    </a:lvl9pPr>
  </p:defaultTextStyle>
  <p:extLst>
    <p:ext uri="{EFAFB233-063F-42B5-8137-9DF3F51BA10A}">
      <p15:sldGuideLst xmlns:p15="http://schemas.microsoft.com/office/powerpoint/2012/main">
        <p15:guide id="1" orient="horz" pos="7291" userDrawn="1">
          <p15:clr>
            <a:srgbClr val="A4A3A4"/>
          </p15:clr>
        </p15:guide>
        <p15:guide id="2" pos="1012" userDrawn="1">
          <p15:clr>
            <a:srgbClr val="A4A3A4"/>
          </p15:clr>
        </p15:guide>
        <p15:guide id="4" pos="14325" userDrawn="1">
          <p15:clr>
            <a:srgbClr val="A4A3A4"/>
          </p15:clr>
        </p15:guide>
        <p15:guide id="5" orient="horz" pos="1099" userDrawn="1">
          <p15:clr>
            <a:srgbClr val="A4A3A4"/>
          </p15:clr>
        </p15:guide>
        <p15:guide id="6" orient="horz" pos="368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100"/>
    <a:srgbClr val="654EA3"/>
    <a:srgbClr val="C0DF16"/>
    <a:srgbClr val="FF6F61"/>
    <a:srgbClr val="2EB5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29" autoAdjust="0"/>
    <p:restoredTop sz="94473"/>
  </p:normalViewPr>
  <p:slideViewPr>
    <p:cSldViewPr snapToGrid="0" snapToObjects="1">
      <p:cViewPr varScale="1">
        <p:scale>
          <a:sx n="54" d="100"/>
          <a:sy n="54" d="100"/>
        </p:scale>
        <p:origin x="894" y="120"/>
      </p:cViewPr>
      <p:guideLst>
        <p:guide orient="horz" pos="7291"/>
        <p:guide pos="1012"/>
        <p:guide pos="14325"/>
        <p:guide orient="horz" pos="1099"/>
        <p:guide orient="horz" pos="3685"/>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CF2D2F-75B3-4744-B970-D32AAC0474C3}" type="doc">
      <dgm:prSet loTypeId="urn:microsoft.com/office/officeart/2005/8/layout/venn3" loCatId="relationship" qsTypeId="urn:microsoft.com/office/officeart/2005/8/quickstyle/simple1" qsCatId="simple" csTypeId="urn:microsoft.com/office/officeart/2005/8/colors/accent0_1" csCatId="mainScheme" phldr="1"/>
      <dgm:spPr/>
    </dgm:pt>
    <dgm:pt modelId="{ACF64050-1BDC-481F-94AB-32E0915D5E90}">
      <dgm:prSet phldrT="[Текст]"/>
      <dgm:spPr/>
      <dgm:t>
        <a:bodyPr/>
        <a:lstStyle/>
        <a:p>
          <a:r>
            <a:rPr lang="uk-UA" dirty="0">
              <a:latin typeface="Montserrat Light" panose="00000400000000000000" pitchFamily="2" charset="-52"/>
            </a:rPr>
            <a:t>знання та навички, </a:t>
          </a:r>
          <a:endParaRPr lang="ru-RU" dirty="0">
            <a:latin typeface="Montserrat Light" panose="00000400000000000000" pitchFamily="2" charset="-52"/>
          </a:endParaRPr>
        </a:p>
      </dgm:t>
    </dgm:pt>
    <dgm:pt modelId="{65FA8E74-F68D-4558-BA64-F686E5CA21D9}" type="parTrans" cxnId="{43EE03E8-FB96-46EB-ADC0-5C65DBBB1B92}">
      <dgm:prSet/>
      <dgm:spPr/>
      <dgm:t>
        <a:bodyPr/>
        <a:lstStyle/>
        <a:p>
          <a:endParaRPr lang="ru-RU"/>
        </a:p>
      </dgm:t>
    </dgm:pt>
    <dgm:pt modelId="{7221F29E-4D62-4D50-AA4E-B3CCB36B41FC}" type="sibTrans" cxnId="{43EE03E8-FB96-46EB-ADC0-5C65DBBB1B92}">
      <dgm:prSet/>
      <dgm:spPr/>
      <dgm:t>
        <a:bodyPr/>
        <a:lstStyle/>
        <a:p>
          <a:endParaRPr lang="ru-RU"/>
        </a:p>
      </dgm:t>
    </dgm:pt>
    <dgm:pt modelId="{7AF272C2-2FEC-4BB8-AA76-B5793040B595}">
      <dgm:prSet phldrT="[Текст]"/>
      <dgm:spPr/>
      <dgm:t>
        <a:bodyPr/>
        <a:lstStyle/>
        <a:p>
          <a:r>
            <a:rPr lang="uk-UA" dirty="0">
              <a:latin typeface="Montserrat Light" panose="00000400000000000000" pitchFamily="2" charset="-52"/>
            </a:rPr>
            <a:t>підтримка, можливість отримати консультацію </a:t>
          </a:r>
          <a:endParaRPr lang="ru-RU" dirty="0">
            <a:latin typeface="Montserrat Light" panose="00000400000000000000" pitchFamily="2" charset="-52"/>
          </a:endParaRPr>
        </a:p>
      </dgm:t>
    </dgm:pt>
    <dgm:pt modelId="{0326FDED-061F-404C-876C-222153A833BC}" type="parTrans" cxnId="{7EBD8932-FA36-4FD2-BE66-DEC3EF2C070F}">
      <dgm:prSet/>
      <dgm:spPr/>
      <dgm:t>
        <a:bodyPr/>
        <a:lstStyle/>
        <a:p>
          <a:endParaRPr lang="ru-RU"/>
        </a:p>
      </dgm:t>
    </dgm:pt>
    <dgm:pt modelId="{2AA4FBA8-F53B-46DC-B7E5-34DA002FA60D}" type="sibTrans" cxnId="{7EBD8932-FA36-4FD2-BE66-DEC3EF2C070F}">
      <dgm:prSet/>
      <dgm:spPr/>
      <dgm:t>
        <a:bodyPr/>
        <a:lstStyle/>
        <a:p>
          <a:endParaRPr lang="ru-RU"/>
        </a:p>
      </dgm:t>
    </dgm:pt>
    <dgm:pt modelId="{0C823BD3-75BA-4630-9642-B679FF62A0A6}">
      <dgm:prSet phldrT="[Текст]"/>
      <dgm:spPr/>
      <dgm:t>
        <a:bodyPr/>
        <a:lstStyle/>
        <a:p>
          <a:r>
            <a:rPr lang="uk-UA" dirty="0">
              <a:latin typeface="Montserrat Light" panose="00000400000000000000" pitchFamily="2" charset="-52"/>
            </a:rPr>
            <a:t>оточення… </a:t>
          </a:r>
          <a:endParaRPr lang="ru-RU" dirty="0">
            <a:latin typeface="Montserrat Light" panose="00000400000000000000" pitchFamily="2" charset="-52"/>
          </a:endParaRPr>
        </a:p>
      </dgm:t>
    </dgm:pt>
    <dgm:pt modelId="{9BB27C2C-6D5C-4603-9BC2-BA4FEB41CDD3}" type="parTrans" cxnId="{3AD820D2-4164-4105-A911-999B0D9C1379}">
      <dgm:prSet/>
      <dgm:spPr/>
      <dgm:t>
        <a:bodyPr/>
        <a:lstStyle/>
        <a:p>
          <a:endParaRPr lang="ru-RU"/>
        </a:p>
      </dgm:t>
    </dgm:pt>
    <dgm:pt modelId="{B4052438-3F1D-4A07-851B-F3108844FD0F}" type="sibTrans" cxnId="{3AD820D2-4164-4105-A911-999B0D9C1379}">
      <dgm:prSet/>
      <dgm:spPr/>
      <dgm:t>
        <a:bodyPr/>
        <a:lstStyle/>
        <a:p>
          <a:endParaRPr lang="ru-RU"/>
        </a:p>
      </dgm:t>
    </dgm:pt>
    <dgm:pt modelId="{A35F17B7-5CB2-45C5-9504-AF318BAAB3DB}">
      <dgm:prSet phldrT="[Текст]"/>
      <dgm:spPr/>
      <dgm:t>
        <a:bodyPr/>
        <a:lstStyle/>
        <a:p>
          <a:r>
            <a:rPr lang="uk-UA" dirty="0">
              <a:latin typeface="Montserrat Light" panose="00000400000000000000" pitchFamily="2" charset="-52"/>
            </a:rPr>
            <a:t>можливість порадитись </a:t>
          </a:r>
          <a:endParaRPr lang="ru-RU" dirty="0">
            <a:latin typeface="Montserrat Light" panose="00000400000000000000" pitchFamily="2" charset="-52"/>
          </a:endParaRPr>
        </a:p>
      </dgm:t>
    </dgm:pt>
    <dgm:pt modelId="{D53A52B5-30C3-4453-B98E-0ECCDF822F90}" type="parTrans" cxnId="{B4FAAFD1-4845-4F4D-9154-D715441A4028}">
      <dgm:prSet/>
      <dgm:spPr/>
      <dgm:t>
        <a:bodyPr/>
        <a:lstStyle/>
        <a:p>
          <a:endParaRPr lang="ru-RU"/>
        </a:p>
      </dgm:t>
    </dgm:pt>
    <dgm:pt modelId="{09C6678D-2202-47CC-8305-30A9ACA51DC2}" type="sibTrans" cxnId="{B4FAAFD1-4845-4F4D-9154-D715441A4028}">
      <dgm:prSet/>
      <dgm:spPr/>
      <dgm:t>
        <a:bodyPr/>
        <a:lstStyle/>
        <a:p>
          <a:endParaRPr lang="ru-RU"/>
        </a:p>
      </dgm:t>
    </dgm:pt>
    <dgm:pt modelId="{A7572542-F18D-413E-9B97-DA3F066F3EC9}" type="pres">
      <dgm:prSet presAssocID="{9DCF2D2F-75B3-4744-B970-D32AAC0474C3}" presName="Name0" presStyleCnt="0">
        <dgm:presLayoutVars>
          <dgm:dir/>
          <dgm:resizeHandles val="exact"/>
        </dgm:presLayoutVars>
      </dgm:prSet>
      <dgm:spPr/>
    </dgm:pt>
    <dgm:pt modelId="{4594CD3A-1F38-49E2-98B6-DD3D3362E0C6}" type="pres">
      <dgm:prSet presAssocID="{ACF64050-1BDC-481F-94AB-32E0915D5E90}" presName="Name5" presStyleLbl="vennNode1" presStyleIdx="0" presStyleCnt="4">
        <dgm:presLayoutVars>
          <dgm:bulletEnabled val="1"/>
        </dgm:presLayoutVars>
      </dgm:prSet>
      <dgm:spPr/>
    </dgm:pt>
    <dgm:pt modelId="{59E3C683-DB7C-47BE-8DE2-D89C05C57703}" type="pres">
      <dgm:prSet presAssocID="{7221F29E-4D62-4D50-AA4E-B3CCB36B41FC}" presName="space" presStyleCnt="0"/>
      <dgm:spPr/>
    </dgm:pt>
    <dgm:pt modelId="{BD482FDB-B86C-4D2C-9676-C95E2BF6B00C}" type="pres">
      <dgm:prSet presAssocID="{7AF272C2-2FEC-4BB8-AA76-B5793040B595}" presName="Name5" presStyleLbl="vennNode1" presStyleIdx="1" presStyleCnt="4">
        <dgm:presLayoutVars>
          <dgm:bulletEnabled val="1"/>
        </dgm:presLayoutVars>
      </dgm:prSet>
      <dgm:spPr/>
    </dgm:pt>
    <dgm:pt modelId="{EB8B5009-4998-45C6-859A-B9A8E66C1926}" type="pres">
      <dgm:prSet presAssocID="{2AA4FBA8-F53B-46DC-B7E5-34DA002FA60D}" presName="space" presStyleCnt="0"/>
      <dgm:spPr/>
    </dgm:pt>
    <dgm:pt modelId="{A69B6FE2-BAF8-442F-92F1-7261606DCED6}" type="pres">
      <dgm:prSet presAssocID="{A35F17B7-5CB2-45C5-9504-AF318BAAB3DB}" presName="Name5" presStyleLbl="vennNode1" presStyleIdx="2" presStyleCnt="4">
        <dgm:presLayoutVars>
          <dgm:bulletEnabled val="1"/>
        </dgm:presLayoutVars>
      </dgm:prSet>
      <dgm:spPr/>
    </dgm:pt>
    <dgm:pt modelId="{74697FA9-534B-4166-A1E9-C066D66C8C0A}" type="pres">
      <dgm:prSet presAssocID="{09C6678D-2202-47CC-8305-30A9ACA51DC2}" presName="space" presStyleCnt="0"/>
      <dgm:spPr/>
    </dgm:pt>
    <dgm:pt modelId="{2B8DD954-8A26-462D-B95C-5D83C25B9C77}" type="pres">
      <dgm:prSet presAssocID="{0C823BD3-75BA-4630-9642-B679FF62A0A6}" presName="Name5" presStyleLbl="vennNode1" presStyleIdx="3" presStyleCnt="4">
        <dgm:presLayoutVars>
          <dgm:bulletEnabled val="1"/>
        </dgm:presLayoutVars>
      </dgm:prSet>
      <dgm:spPr/>
    </dgm:pt>
  </dgm:ptLst>
  <dgm:cxnLst>
    <dgm:cxn modelId="{6BEE9505-1863-4951-9860-0B947DE0D965}" type="presOf" srcId="{7AF272C2-2FEC-4BB8-AA76-B5793040B595}" destId="{BD482FDB-B86C-4D2C-9676-C95E2BF6B00C}" srcOrd="0" destOrd="0" presId="urn:microsoft.com/office/officeart/2005/8/layout/venn3"/>
    <dgm:cxn modelId="{7E3FEB12-5008-461B-88A3-C94D1A006E6C}" type="presOf" srcId="{9DCF2D2F-75B3-4744-B970-D32AAC0474C3}" destId="{A7572542-F18D-413E-9B97-DA3F066F3EC9}" srcOrd="0" destOrd="0" presId="urn:microsoft.com/office/officeart/2005/8/layout/venn3"/>
    <dgm:cxn modelId="{7EBD8932-FA36-4FD2-BE66-DEC3EF2C070F}" srcId="{9DCF2D2F-75B3-4744-B970-D32AAC0474C3}" destId="{7AF272C2-2FEC-4BB8-AA76-B5793040B595}" srcOrd="1" destOrd="0" parTransId="{0326FDED-061F-404C-876C-222153A833BC}" sibTransId="{2AA4FBA8-F53B-46DC-B7E5-34DA002FA60D}"/>
    <dgm:cxn modelId="{7E443E41-D34E-4FE8-9B20-EDB19B77DF7B}" type="presOf" srcId="{A35F17B7-5CB2-45C5-9504-AF318BAAB3DB}" destId="{A69B6FE2-BAF8-442F-92F1-7261606DCED6}" srcOrd="0" destOrd="0" presId="urn:microsoft.com/office/officeart/2005/8/layout/venn3"/>
    <dgm:cxn modelId="{B427E156-DA58-46E1-8655-ACD45C2DB6D7}" type="presOf" srcId="{ACF64050-1BDC-481F-94AB-32E0915D5E90}" destId="{4594CD3A-1F38-49E2-98B6-DD3D3362E0C6}" srcOrd="0" destOrd="0" presId="urn:microsoft.com/office/officeart/2005/8/layout/venn3"/>
    <dgm:cxn modelId="{B4FAAFD1-4845-4F4D-9154-D715441A4028}" srcId="{9DCF2D2F-75B3-4744-B970-D32AAC0474C3}" destId="{A35F17B7-5CB2-45C5-9504-AF318BAAB3DB}" srcOrd="2" destOrd="0" parTransId="{D53A52B5-30C3-4453-B98E-0ECCDF822F90}" sibTransId="{09C6678D-2202-47CC-8305-30A9ACA51DC2}"/>
    <dgm:cxn modelId="{3AD820D2-4164-4105-A911-999B0D9C1379}" srcId="{9DCF2D2F-75B3-4744-B970-D32AAC0474C3}" destId="{0C823BD3-75BA-4630-9642-B679FF62A0A6}" srcOrd="3" destOrd="0" parTransId="{9BB27C2C-6D5C-4603-9BC2-BA4FEB41CDD3}" sibTransId="{B4052438-3F1D-4A07-851B-F3108844FD0F}"/>
    <dgm:cxn modelId="{43EE03E8-FB96-46EB-ADC0-5C65DBBB1B92}" srcId="{9DCF2D2F-75B3-4744-B970-D32AAC0474C3}" destId="{ACF64050-1BDC-481F-94AB-32E0915D5E90}" srcOrd="0" destOrd="0" parTransId="{65FA8E74-F68D-4558-BA64-F686E5CA21D9}" sibTransId="{7221F29E-4D62-4D50-AA4E-B3CCB36B41FC}"/>
    <dgm:cxn modelId="{0926B5FC-F48D-4E93-8798-2D9FA3CCAC04}" type="presOf" srcId="{0C823BD3-75BA-4630-9642-B679FF62A0A6}" destId="{2B8DD954-8A26-462D-B95C-5D83C25B9C77}" srcOrd="0" destOrd="0" presId="urn:microsoft.com/office/officeart/2005/8/layout/venn3"/>
    <dgm:cxn modelId="{14682165-3D2E-4306-9AB2-D0B46865FFAB}" type="presParOf" srcId="{A7572542-F18D-413E-9B97-DA3F066F3EC9}" destId="{4594CD3A-1F38-49E2-98B6-DD3D3362E0C6}" srcOrd="0" destOrd="0" presId="urn:microsoft.com/office/officeart/2005/8/layout/venn3"/>
    <dgm:cxn modelId="{E1081347-EDE6-4876-AC51-88855D06D6F0}" type="presParOf" srcId="{A7572542-F18D-413E-9B97-DA3F066F3EC9}" destId="{59E3C683-DB7C-47BE-8DE2-D89C05C57703}" srcOrd="1" destOrd="0" presId="urn:microsoft.com/office/officeart/2005/8/layout/venn3"/>
    <dgm:cxn modelId="{0962E503-CC78-4F01-A328-7CB2F5DD787E}" type="presParOf" srcId="{A7572542-F18D-413E-9B97-DA3F066F3EC9}" destId="{BD482FDB-B86C-4D2C-9676-C95E2BF6B00C}" srcOrd="2" destOrd="0" presId="urn:microsoft.com/office/officeart/2005/8/layout/venn3"/>
    <dgm:cxn modelId="{F96A80C7-5B50-482A-B493-0A225FC18DA4}" type="presParOf" srcId="{A7572542-F18D-413E-9B97-DA3F066F3EC9}" destId="{EB8B5009-4998-45C6-859A-B9A8E66C1926}" srcOrd="3" destOrd="0" presId="urn:microsoft.com/office/officeart/2005/8/layout/venn3"/>
    <dgm:cxn modelId="{9C7CA01E-E208-4D21-A49D-A1389AD70C0C}" type="presParOf" srcId="{A7572542-F18D-413E-9B97-DA3F066F3EC9}" destId="{A69B6FE2-BAF8-442F-92F1-7261606DCED6}" srcOrd="4" destOrd="0" presId="urn:microsoft.com/office/officeart/2005/8/layout/venn3"/>
    <dgm:cxn modelId="{47AA4030-98C2-4E17-9178-8F586D1CE5BA}" type="presParOf" srcId="{A7572542-F18D-413E-9B97-DA3F066F3EC9}" destId="{74697FA9-534B-4166-A1E9-C066D66C8C0A}" srcOrd="5" destOrd="0" presId="urn:microsoft.com/office/officeart/2005/8/layout/venn3"/>
    <dgm:cxn modelId="{AAEE5564-DDCB-4BFA-8E7F-06A10E739FAA}" type="presParOf" srcId="{A7572542-F18D-413E-9B97-DA3F066F3EC9}" destId="{2B8DD954-8A26-462D-B95C-5D83C25B9C77}"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94CD3A-1F38-49E2-98B6-DD3D3362E0C6}">
      <dsp:nvSpPr>
        <dsp:cNvPr id="0" name=""/>
        <dsp:cNvSpPr/>
      </dsp:nvSpPr>
      <dsp:spPr>
        <a:xfrm>
          <a:off x="5737" y="3649926"/>
          <a:ext cx="5757002" cy="5757002"/>
        </a:xfrm>
        <a:prstGeom prst="ellipse">
          <a:avLst/>
        </a:prstGeom>
        <a:solidFill>
          <a:schemeClr val="lt1">
            <a:alpha val="5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16827" tIns="48260" rIns="316827" bIns="48260" numCol="1" spcCol="1270" anchor="ctr" anchorCtr="0">
          <a:noAutofit/>
        </a:bodyPr>
        <a:lstStyle/>
        <a:p>
          <a:pPr marL="0" lvl="0" indent="0" algn="ctr" defTabSz="1689100">
            <a:lnSpc>
              <a:spcPct val="90000"/>
            </a:lnSpc>
            <a:spcBef>
              <a:spcPct val="0"/>
            </a:spcBef>
            <a:spcAft>
              <a:spcPct val="35000"/>
            </a:spcAft>
            <a:buNone/>
          </a:pPr>
          <a:r>
            <a:rPr lang="uk-UA" sz="3800" kern="1200" dirty="0">
              <a:latin typeface="Montserrat Light" panose="00000400000000000000" pitchFamily="2" charset="-52"/>
            </a:rPr>
            <a:t>знання та навички, </a:t>
          </a:r>
          <a:endParaRPr lang="ru-RU" sz="3800" kern="1200" dirty="0">
            <a:latin typeface="Montserrat Light" panose="00000400000000000000" pitchFamily="2" charset="-52"/>
          </a:endParaRPr>
        </a:p>
      </dsp:txBody>
      <dsp:txXfrm>
        <a:off x="848830" y="4493019"/>
        <a:ext cx="4070816" cy="4070816"/>
      </dsp:txXfrm>
    </dsp:sp>
    <dsp:sp modelId="{BD482FDB-B86C-4D2C-9676-C95E2BF6B00C}">
      <dsp:nvSpPr>
        <dsp:cNvPr id="0" name=""/>
        <dsp:cNvSpPr/>
      </dsp:nvSpPr>
      <dsp:spPr>
        <a:xfrm>
          <a:off x="4611339" y="3649926"/>
          <a:ext cx="5757002" cy="5757002"/>
        </a:xfrm>
        <a:prstGeom prst="ellipse">
          <a:avLst/>
        </a:prstGeom>
        <a:solidFill>
          <a:schemeClr val="lt1">
            <a:alpha val="5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16827" tIns="48260" rIns="316827" bIns="48260" numCol="1" spcCol="1270" anchor="ctr" anchorCtr="0">
          <a:noAutofit/>
        </a:bodyPr>
        <a:lstStyle/>
        <a:p>
          <a:pPr marL="0" lvl="0" indent="0" algn="ctr" defTabSz="1689100">
            <a:lnSpc>
              <a:spcPct val="90000"/>
            </a:lnSpc>
            <a:spcBef>
              <a:spcPct val="0"/>
            </a:spcBef>
            <a:spcAft>
              <a:spcPct val="35000"/>
            </a:spcAft>
            <a:buNone/>
          </a:pPr>
          <a:r>
            <a:rPr lang="uk-UA" sz="3800" kern="1200" dirty="0">
              <a:latin typeface="Montserrat Light" panose="00000400000000000000" pitchFamily="2" charset="-52"/>
            </a:rPr>
            <a:t>підтримка, можливість отримати консультацію </a:t>
          </a:r>
          <a:endParaRPr lang="ru-RU" sz="3800" kern="1200" dirty="0">
            <a:latin typeface="Montserrat Light" panose="00000400000000000000" pitchFamily="2" charset="-52"/>
          </a:endParaRPr>
        </a:p>
      </dsp:txBody>
      <dsp:txXfrm>
        <a:off x="5454432" y="4493019"/>
        <a:ext cx="4070816" cy="4070816"/>
      </dsp:txXfrm>
    </dsp:sp>
    <dsp:sp modelId="{A69B6FE2-BAF8-442F-92F1-7261606DCED6}">
      <dsp:nvSpPr>
        <dsp:cNvPr id="0" name=""/>
        <dsp:cNvSpPr/>
      </dsp:nvSpPr>
      <dsp:spPr>
        <a:xfrm>
          <a:off x="9216941" y="3649926"/>
          <a:ext cx="5757002" cy="5757002"/>
        </a:xfrm>
        <a:prstGeom prst="ellipse">
          <a:avLst/>
        </a:prstGeom>
        <a:solidFill>
          <a:schemeClr val="lt1">
            <a:alpha val="5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16827" tIns="48260" rIns="316827" bIns="48260" numCol="1" spcCol="1270" anchor="ctr" anchorCtr="0">
          <a:noAutofit/>
        </a:bodyPr>
        <a:lstStyle/>
        <a:p>
          <a:pPr marL="0" lvl="0" indent="0" algn="ctr" defTabSz="1689100">
            <a:lnSpc>
              <a:spcPct val="90000"/>
            </a:lnSpc>
            <a:spcBef>
              <a:spcPct val="0"/>
            </a:spcBef>
            <a:spcAft>
              <a:spcPct val="35000"/>
            </a:spcAft>
            <a:buNone/>
          </a:pPr>
          <a:r>
            <a:rPr lang="uk-UA" sz="3800" kern="1200" dirty="0">
              <a:latin typeface="Montserrat Light" panose="00000400000000000000" pitchFamily="2" charset="-52"/>
            </a:rPr>
            <a:t>можливість порадитись </a:t>
          </a:r>
          <a:endParaRPr lang="ru-RU" sz="3800" kern="1200" dirty="0">
            <a:latin typeface="Montserrat Light" panose="00000400000000000000" pitchFamily="2" charset="-52"/>
          </a:endParaRPr>
        </a:p>
      </dsp:txBody>
      <dsp:txXfrm>
        <a:off x="10060034" y="4493019"/>
        <a:ext cx="4070816" cy="4070816"/>
      </dsp:txXfrm>
    </dsp:sp>
    <dsp:sp modelId="{2B8DD954-8A26-462D-B95C-5D83C25B9C77}">
      <dsp:nvSpPr>
        <dsp:cNvPr id="0" name=""/>
        <dsp:cNvSpPr/>
      </dsp:nvSpPr>
      <dsp:spPr>
        <a:xfrm>
          <a:off x="13822542" y="3649926"/>
          <a:ext cx="5757002" cy="5757002"/>
        </a:xfrm>
        <a:prstGeom prst="ellipse">
          <a:avLst/>
        </a:prstGeom>
        <a:solidFill>
          <a:schemeClr val="lt1">
            <a:alpha val="5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16827" tIns="48260" rIns="316827" bIns="48260" numCol="1" spcCol="1270" anchor="ctr" anchorCtr="0">
          <a:noAutofit/>
        </a:bodyPr>
        <a:lstStyle/>
        <a:p>
          <a:pPr marL="0" lvl="0" indent="0" algn="ctr" defTabSz="1689100">
            <a:lnSpc>
              <a:spcPct val="90000"/>
            </a:lnSpc>
            <a:spcBef>
              <a:spcPct val="0"/>
            </a:spcBef>
            <a:spcAft>
              <a:spcPct val="35000"/>
            </a:spcAft>
            <a:buNone/>
          </a:pPr>
          <a:r>
            <a:rPr lang="uk-UA" sz="3800" kern="1200" dirty="0">
              <a:latin typeface="Montserrat Light" panose="00000400000000000000" pitchFamily="2" charset="-52"/>
            </a:rPr>
            <a:t>оточення… </a:t>
          </a:r>
          <a:endParaRPr lang="ru-RU" sz="3800" kern="1200" dirty="0">
            <a:latin typeface="Montserrat Light" panose="00000400000000000000" pitchFamily="2" charset="-52"/>
          </a:endParaRPr>
        </a:p>
      </dsp:txBody>
      <dsp:txXfrm>
        <a:off x="14665635" y="4493019"/>
        <a:ext cx="4070816" cy="4070816"/>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76" name="Shape 676"/>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677" name="Shape 67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266494303"/>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ontserrat" panose="00000500000000000000" pitchFamily="2" charset="-52"/>
        <a:ea typeface="Montserrat" panose="00000500000000000000" pitchFamily="2" charset="-52"/>
        <a:cs typeface="Montserrat" panose="00000500000000000000" pitchFamily="2" charset="-52"/>
        <a:sym typeface="Helvetica Neue"/>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3"/>
        <p:cNvGrpSpPr/>
        <p:nvPr/>
      </p:nvGrpSpPr>
      <p:grpSpPr>
        <a:xfrm>
          <a:off x="0" y="0"/>
          <a:ext cx="0" cy="0"/>
          <a:chOff x="0" y="0"/>
          <a:chExt cx="0" cy="0"/>
        </a:xfrm>
      </p:grpSpPr>
      <p:sp>
        <p:nvSpPr>
          <p:cNvPr id="4624" name="Google Shape;4624;g70c1df8b9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5" name="Google Shape;4625;g70c1df8b9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4707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uk-UA" dirty="0"/>
          </a:p>
        </p:txBody>
      </p:sp>
    </p:spTree>
    <p:extLst>
      <p:ext uri="{BB962C8B-B14F-4D97-AF65-F5344CB8AC3E}">
        <p14:creationId xmlns:p14="http://schemas.microsoft.com/office/powerpoint/2010/main" val="4077014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uk-UA" dirty="0"/>
          </a:p>
        </p:txBody>
      </p:sp>
    </p:spTree>
    <p:extLst>
      <p:ext uri="{BB962C8B-B14F-4D97-AF65-F5344CB8AC3E}">
        <p14:creationId xmlns:p14="http://schemas.microsoft.com/office/powerpoint/2010/main" val="13203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uk-UA" dirty="0"/>
          </a:p>
        </p:txBody>
      </p:sp>
    </p:spTree>
    <p:extLst>
      <p:ext uri="{BB962C8B-B14F-4D97-AF65-F5344CB8AC3E}">
        <p14:creationId xmlns:p14="http://schemas.microsoft.com/office/powerpoint/2010/main" val="1883880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uk-UA" dirty="0"/>
              <a:t>. Підприємницькі екосистеми, як правило, виникають в місцях, які мають певні активи. Наприклад, поява Оксфорда як підприємницької екосистеми, безсумнівно, пов’язана зі стратегічним розташуванням відносно Лондона та аеропорту </a:t>
            </a:r>
            <a:r>
              <a:rPr lang="uk-UA" dirty="0" err="1"/>
              <a:t>Хітроу</a:t>
            </a:r>
            <a:r>
              <a:rPr lang="uk-UA" dirty="0"/>
              <a:t>, його привабливістю як місцем для проживання, університетом та пов’язаним світовим брендом та унікальним кластером урядових лабораторій Великобританії.</a:t>
            </a:r>
          </a:p>
          <a:p>
            <a:pPr marL="0" marR="0" lvl="0" indent="0" defTabSz="457200" eaLnBrk="1" fontAlgn="auto" latinLnBrk="0" hangingPunct="1">
              <a:lnSpc>
                <a:spcPct val="117999"/>
              </a:lnSpc>
              <a:spcBef>
                <a:spcPts val="0"/>
              </a:spcBef>
              <a:spcAft>
                <a:spcPts val="0"/>
              </a:spcAft>
              <a:buClrTx/>
              <a:buSzTx/>
              <a:buFontTx/>
              <a:buNone/>
              <a:tabLst/>
              <a:defRPr/>
            </a:pPr>
            <a:r>
              <a:rPr lang="uk-UA" dirty="0"/>
              <a:t>Великі підприємства відіграють значну роль у розвитку екосистеми, оскільки приваблюють талановитих фахівців, виступаючи своєрідними «магнітами талантів», створюючи робочі місця та можливості для виникнення нових бізнесів. У Китаї екосистеми формуються саме довкола великих компаній. Крім того, великі компанії відіграють важливу роль у розвитку регіональних екосистем. Наприклад, МСП у нафтогазовій екосистемі Великобританії в </a:t>
            </a:r>
            <a:r>
              <a:rPr lang="uk-UA" dirty="0" err="1"/>
              <a:t>Абердіні</a:t>
            </a:r>
            <a:r>
              <a:rPr lang="uk-UA" dirty="0"/>
              <a:t> мали змогу продавати товари та послуги транснаціональним енергетичним компаніям, що працюють у Північному морі, а в багатьох випадках також використовувати ці відносини для виходу на інші ринки нафти та газу по всьому світу. </a:t>
            </a:r>
            <a:endParaRPr lang="ru-RU" dirty="0"/>
          </a:p>
          <a:p>
            <a:r>
              <a:rPr lang="uk-UA" dirty="0"/>
              <a:t>Для того, щоб отримати великі переваги для екосистеми з наслідками переливу, потрібно лише кілька підприємницьких успіхів з точки зору моделей для наслідування, серійних підприємців, інвесторів-ангелів, венчурних капіталістів, радників та наставників. Це підтверджується в різних країнах, екосистемах та кластерах. На сайтах кожної з державних установ, екосистем ми можемо прочитати історії успіху підприємців. Компанія </a:t>
            </a:r>
            <a:r>
              <a:rPr lang="uk-UA" dirty="0" err="1"/>
              <a:t>Nokia</a:t>
            </a:r>
            <a:r>
              <a:rPr lang="uk-UA" dirty="0"/>
              <a:t> у Фінляндії створила підприємницький «навчальний полігон» для величезної кількості нових </a:t>
            </a:r>
            <a:r>
              <a:rPr lang="uk-UA" dirty="0" err="1"/>
              <a:t>стартапів</a:t>
            </a:r>
            <a:r>
              <a:rPr lang="uk-UA" dirty="0"/>
              <a:t>. </a:t>
            </a:r>
          </a:p>
          <a:p>
            <a:pPr marL="0" marR="0" lvl="0" indent="0" algn="l" defTabSz="457200" eaLnBrk="1" fontAlgn="auto" latinLnBrk="0" hangingPunct="1">
              <a:lnSpc>
                <a:spcPct val="117999"/>
              </a:lnSpc>
              <a:spcBef>
                <a:spcPts val="0"/>
              </a:spcBef>
              <a:spcAft>
                <a:spcPts val="0"/>
              </a:spcAft>
              <a:buClrTx/>
              <a:buSzTx/>
              <a:buFontTx/>
              <a:buNone/>
              <a:tabLst/>
              <a:defRPr/>
            </a:pPr>
            <a:r>
              <a:rPr lang="uk-UA" dirty="0"/>
              <a:t>У підприємницьких екосистемах люди можуть отримати доступ до інформації та знань щодо нових потреб покупців, нових та нових технологій, можливостей співпраці, експлуатації або доставки, наявності компонентів та верстатів, концепцій обслуговування та маркетингу, а отже, легше сприймати прогалини у продуктах, послугах або постачальниках. заповнити. Організовані та випадкові зустрічі - це основні канали, за допомогою яких така інформація передається. Але зазвичай цього недостатньо для ефективного обміну такою інформацією та знаннями. </a:t>
            </a:r>
            <a:endParaRPr lang="ru-RU" dirty="0"/>
          </a:p>
          <a:p>
            <a:endParaRPr lang="ru-RU" dirty="0"/>
          </a:p>
        </p:txBody>
      </p:sp>
    </p:spTree>
    <p:extLst>
      <p:ext uri="{BB962C8B-B14F-4D97-AF65-F5344CB8AC3E}">
        <p14:creationId xmlns:p14="http://schemas.microsoft.com/office/powerpoint/2010/main" val="34036255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001">
    <p:spTree>
      <p:nvGrpSpPr>
        <p:cNvPr id="1" name=""/>
        <p:cNvGrpSpPr/>
        <p:nvPr/>
      </p:nvGrpSpPr>
      <p:grpSpPr>
        <a:xfrm>
          <a:off x="0" y="0"/>
          <a:ext cx="0" cy="0"/>
          <a:chOff x="0" y="0"/>
          <a:chExt cx="0" cy="0"/>
        </a:xfrm>
      </p:grpSpPr>
      <p:sp>
        <p:nvSpPr>
          <p:cNvPr id="19" name="placeholder.jpg"/>
          <p:cNvSpPr>
            <a:spLocks noGrp="1"/>
          </p:cNvSpPr>
          <p:nvPr>
            <p:ph type="pic" idx="13"/>
          </p:nvPr>
        </p:nvSpPr>
        <p:spPr>
          <a:xfrm>
            <a:off x="9782968" y="1905000"/>
            <a:ext cx="14600964" cy="9905974"/>
          </a:xfrm>
          <a:prstGeom prst="rect">
            <a:avLst/>
          </a:prstGeom>
          <a:blipFill>
            <a:blip r:embed="rId2"/>
            <a:stretch>
              <a:fillRect/>
            </a:stretch>
          </a:blipFill>
        </p:spPr>
        <p:txBody>
          <a:bodyPr lIns="91439" tIns="45719" rIns="91439" bIns="45719">
            <a:noAutofit/>
          </a:bodyPr>
          <a:lstStyle>
            <a:lvl1pPr>
              <a:defRPr/>
            </a:lvl1pPr>
          </a:lstStyle>
          <a:p>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003">
    <p:spTree>
      <p:nvGrpSpPr>
        <p:cNvPr id="1" name=""/>
        <p:cNvGrpSpPr/>
        <p:nvPr/>
      </p:nvGrpSpPr>
      <p:grpSpPr>
        <a:xfrm>
          <a:off x="0" y="0"/>
          <a:ext cx="0" cy="0"/>
          <a:chOff x="0" y="0"/>
          <a:chExt cx="0" cy="0"/>
        </a:xfrm>
      </p:grpSpPr>
      <p:sp>
        <p:nvSpPr>
          <p:cNvPr id="35" name="placeholder.jpg"/>
          <p:cNvSpPr>
            <a:spLocks noGrp="1"/>
          </p:cNvSpPr>
          <p:nvPr>
            <p:ph type="pic" sz="quarter" idx="13"/>
          </p:nvPr>
        </p:nvSpPr>
        <p:spPr>
          <a:xfrm>
            <a:off x="9271000" y="8026320"/>
            <a:ext cx="5842151" cy="3688231"/>
          </a:xfrm>
          <a:prstGeom prst="rect">
            <a:avLst/>
          </a:prstGeom>
          <a:blipFill>
            <a:blip r:embed="rId2"/>
            <a:stretch>
              <a:fillRect/>
            </a:stretch>
          </a:blipFill>
        </p:spPr>
        <p:txBody>
          <a:bodyPr lIns="91439" tIns="45719" rIns="91439" bIns="45719">
            <a:noAutofit/>
          </a:bodyPr>
          <a:lstStyle>
            <a:lvl1pPr>
              <a:defRPr/>
            </a:lvl1pPr>
          </a:lstStyle>
          <a:p>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007">
    <p:spTree>
      <p:nvGrpSpPr>
        <p:cNvPr id="1" name=""/>
        <p:cNvGrpSpPr/>
        <p:nvPr/>
      </p:nvGrpSpPr>
      <p:grpSpPr>
        <a:xfrm>
          <a:off x="0" y="0"/>
          <a:ext cx="0" cy="0"/>
          <a:chOff x="0" y="0"/>
          <a:chExt cx="0" cy="0"/>
        </a:xfrm>
      </p:grpSpPr>
      <p:sp>
        <p:nvSpPr>
          <p:cNvPr id="68" name="placeholder.jpg"/>
          <p:cNvSpPr>
            <a:spLocks noGrp="1"/>
          </p:cNvSpPr>
          <p:nvPr>
            <p:ph type="pic" sz="half" idx="13"/>
          </p:nvPr>
        </p:nvSpPr>
        <p:spPr>
          <a:xfrm>
            <a:off x="17018000" y="0"/>
            <a:ext cx="6095902" cy="13715852"/>
          </a:xfrm>
          <a:prstGeom prst="rect">
            <a:avLst/>
          </a:prstGeom>
          <a:blipFill>
            <a:blip r:embed="rId2"/>
            <a:stretch>
              <a:fillRect/>
            </a:stretch>
          </a:blipFill>
        </p:spPr>
        <p:txBody>
          <a:bodyPr lIns="91439" tIns="45719" rIns="91439" bIns="45719">
            <a:noAutofit/>
          </a:bodyPr>
          <a:lstStyle>
            <a:lvl1pPr>
              <a:defRPr/>
            </a:lvl1pPr>
          </a:lstStyle>
          <a:p>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el &amp; Untertitel">
    <p:spTree>
      <p:nvGrpSpPr>
        <p:cNvPr id="1" name=""/>
        <p:cNvGrpSpPr/>
        <p:nvPr/>
      </p:nvGrpSpPr>
      <p:grpSpPr>
        <a:xfrm>
          <a:off x="0" y="0"/>
          <a:ext cx="0" cy="0"/>
          <a:chOff x="0" y="0"/>
          <a:chExt cx="0" cy="0"/>
        </a:xfrm>
      </p:grpSpPr>
      <p:sp>
        <p:nvSpPr>
          <p:cNvPr id="659" name="Titeltext"/>
          <p:cNvSpPr txBox="1">
            <a:spLocks noGrp="1"/>
          </p:cNvSpPr>
          <p:nvPr>
            <p:ph type="title"/>
          </p:nvPr>
        </p:nvSpPr>
        <p:spPr>
          <a:xfrm>
            <a:off x="2027039" y="2025848"/>
            <a:ext cx="20317222" cy="1782763"/>
          </a:xfrm>
          <a:prstGeom prst="rect">
            <a:avLst/>
          </a:prstGeom>
        </p:spPr>
        <p:txBody>
          <a:bodyPr lIns="0" tIns="0" rIns="0" bIns="0" anchor="t"/>
          <a:lstStyle>
            <a:lvl1pPr>
              <a:defRPr sz="11200" spc="560">
                <a:solidFill>
                  <a:srgbClr val="212121"/>
                </a:solidFill>
              </a:defRPr>
            </a:lvl1pPr>
          </a:lstStyle>
          <a:p>
            <a:r>
              <a:rPr dirty="0" err="1"/>
              <a:t>Titeltext</a:t>
            </a:r>
            <a:endParaRPr dirty="0"/>
          </a:p>
        </p:txBody>
      </p:sp>
      <p:sp>
        <p:nvSpPr>
          <p:cNvPr id="660" name="Textebene 1…"/>
          <p:cNvSpPr txBox="1">
            <a:spLocks noGrp="1"/>
          </p:cNvSpPr>
          <p:nvPr>
            <p:ph type="body" sz="half" idx="1"/>
          </p:nvPr>
        </p:nvSpPr>
        <p:spPr>
          <a:xfrm>
            <a:off x="2027039" y="4577079"/>
            <a:ext cx="20317222" cy="5848133"/>
          </a:xfrm>
          <a:prstGeom prst="rect">
            <a:avLst/>
          </a:prstGeom>
        </p:spPr>
        <p:txBody>
          <a:bodyPr/>
          <a:lstStyle>
            <a:lvl1pPr algn="ctr">
              <a:lnSpc>
                <a:spcPct val="100000"/>
              </a:lnSpc>
              <a:defRPr sz="8400" b="1">
                <a:solidFill>
                  <a:srgbClr val="212121"/>
                </a:solidFill>
                <a:latin typeface="Montserrat" panose="00000500000000000000" pitchFamily="2" charset="-52"/>
                <a:ea typeface="Montserrat" panose="00000500000000000000" pitchFamily="2" charset="-52"/>
                <a:cs typeface="Helvetica"/>
                <a:sym typeface="Helvetica"/>
              </a:defRPr>
            </a:lvl1pPr>
            <a:lvl2pPr algn="ctr">
              <a:lnSpc>
                <a:spcPct val="100000"/>
              </a:lnSpc>
              <a:defRPr sz="2200" spc="110">
                <a:solidFill>
                  <a:srgbClr val="212121"/>
                </a:solidFill>
                <a:latin typeface="Montserrat"/>
                <a:ea typeface="Montserrat"/>
                <a:cs typeface="Montserrat"/>
                <a:sym typeface="Montserrat"/>
              </a:defRPr>
            </a:lvl2pPr>
            <a:lvl3pPr>
              <a:lnSpc>
                <a:spcPct val="100000"/>
              </a:lnSpc>
              <a:spcBef>
                <a:spcPts val="5900"/>
              </a:spcBef>
              <a:defRPr>
                <a:solidFill>
                  <a:srgbClr val="5E5E5E"/>
                </a:solidFill>
                <a:latin typeface="Montserrat Light"/>
                <a:ea typeface="Montserrat Light"/>
                <a:cs typeface="Montserrat Light"/>
                <a:sym typeface="Montserrat Light"/>
              </a:defRPr>
            </a:lvl3pPr>
            <a:lvl4pPr>
              <a:lnSpc>
                <a:spcPct val="100000"/>
              </a:lnSpc>
              <a:spcBef>
                <a:spcPts val="4500"/>
              </a:spcBef>
              <a:defRPr>
                <a:solidFill>
                  <a:srgbClr val="929292"/>
                </a:solidFill>
                <a:latin typeface="Montserrat Medium" panose="00000600000000000000" pitchFamily="2" charset="-52"/>
                <a:ea typeface="Montserrat Medium" panose="00000600000000000000" pitchFamily="2" charset="-52"/>
                <a:cs typeface="Montserrat Medium" panose="00000600000000000000" pitchFamily="2" charset="-52"/>
                <a:sym typeface="Proxima Nova Medium"/>
              </a:defRPr>
            </a:lvl4pPr>
            <a:lvl5pPr algn="ctr">
              <a:lnSpc>
                <a:spcPct val="100000"/>
              </a:lnSpc>
              <a:defRPr>
                <a:solidFill>
                  <a:srgbClr val="009193"/>
                </a:solidFill>
                <a:latin typeface="Montserrat Medium" panose="00000600000000000000" pitchFamily="2" charset="-52"/>
                <a:ea typeface="Montserrat Medium" panose="00000600000000000000" pitchFamily="2" charset="-52"/>
                <a:cs typeface="Montserrat Medium" panose="00000600000000000000" pitchFamily="2" charset="-52"/>
                <a:sym typeface="Proxima Nova Medium"/>
              </a:defRPr>
            </a:lvl5pPr>
          </a:lstStyle>
          <a:p>
            <a:r>
              <a:rPr dirty="0" err="1"/>
              <a:t>Textebene</a:t>
            </a:r>
            <a:r>
              <a:rPr dirty="0"/>
              <a:t> 1</a:t>
            </a:r>
          </a:p>
          <a:p>
            <a:pPr lvl="1"/>
            <a:r>
              <a:rPr dirty="0" err="1"/>
              <a:t>Textebene</a:t>
            </a:r>
            <a:r>
              <a:rPr dirty="0"/>
              <a:t> 2</a:t>
            </a:r>
          </a:p>
          <a:p>
            <a:pPr lvl="2"/>
            <a:r>
              <a:rPr dirty="0" err="1"/>
              <a:t>Textebene</a:t>
            </a:r>
            <a:r>
              <a:rPr dirty="0"/>
              <a:t> 3</a:t>
            </a:r>
          </a:p>
          <a:p>
            <a:pPr lvl="3"/>
            <a:r>
              <a:rPr dirty="0" err="1"/>
              <a:t>Textebene</a:t>
            </a:r>
            <a:r>
              <a:rPr dirty="0"/>
              <a:t> 4</a:t>
            </a:r>
          </a:p>
          <a:p>
            <a:pPr lvl="4"/>
            <a:r>
              <a:rPr dirty="0" err="1"/>
              <a:t>Textebene</a:t>
            </a:r>
            <a:r>
              <a:rPr dirty="0"/>
              <a:t> 5</a:t>
            </a:r>
          </a:p>
        </p:txBody>
      </p:sp>
      <p:sp>
        <p:nvSpPr>
          <p:cNvPr id="661" name="Foliennummer"/>
          <p:cNvSpPr txBox="1">
            <a:spLocks noGrp="1"/>
          </p:cNvSpPr>
          <p:nvPr>
            <p:ph type="sldNum" sz="quarter" idx="2"/>
          </p:nvPr>
        </p:nvSpPr>
        <p:spPr>
          <a:xfrm>
            <a:off x="21848960" y="12319000"/>
            <a:ext cx="460300" cy="533400"/>
          </a:xfrm>
          <a:prstGeom prst="rect">
            <a:avLst/>
          </a:prstGeom>
        </p:spPr>
        <p:txBody>
          <a:bodyPr wrap="none"/>
          <a:lstStyle>
            <a:lvl1pPr marL="0" indent="0" algn="l">
              <a:spcBef>
                <a:spcPts val="4500"/>
              </a:spcBef>
              <a:buSzTx/>
              <a:buNone/>
              <a:defRPr sz="2800">
                <a:solidFill>
                  <a:srgbClr val="797979"/>
                </a:solidFill>
                <a:latin typeface="Montserrat Medium" panose="00000600000000000000" pitchFamily="2" charset="-52"/>
                <a:ea typeface="Montserrat Medium" panose="00000600000000000000" pitchFamily="2" charset="-52"/>
                <a:cs typeface="Montserrat Medium" panose="00000600000000000000" pitchFamily="2" charset="-52"/>
                <a:sym typeface="Proxima Nova Medium"/>
              </a:defRPr>
            </a:lvl1pPr>
          </a:lstStyle>
          <a:p>
            <a:fld id="{86CB4B4D-7CA3-9044-876B-883B54F8677D}" type="slidenum">
              <a:rPr lang="uk-UA" smtClean="0"/>
              <a:pPr/>
              <a:t>‹#›</a:t>
            </a:fld>
            <a:endParaRPr lang="uk-UA"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a:xfrm>
            <a:off x="1676400" y="12712701"/>
            <a:ext cx="5486400" cy="730250"/>
          </a:xfrm>
          <a:prstGeom prst="rect">
            <a:avLst/>
          </a:prstGeom>
        </p:spPr>
        <p:txBody>
          <a:bodyPr/>
          <a:lstStyle/>
          <a:p>
            <a:fld id="{FADF2E5F-8043-4676-BCBC-C33A026959B6}" type="datetimeFigureOut">
              <a:rPr lang="ru-RU" smtClean="0"/>
              <a:t>19.10.2021</a:t>
            </a:fld>
            <a:endParaRPr lang="ru-RU"/>
          </a:p>
        </p:txBody>
      </p:sp>
      <p:sp>
        <p:nvSpPr>
          <p:cNvPr id="5" name="Нижний колонтитул 4"/>
          <p:cNvSpPr>
            <a:spLocks noGrp="1"/>
          </p:cNvSpPr>
          <p:nvPr>
            <p:ph type="ftr" sz="quarter" idx="11"/>
          </p:nvPr>
        </p:nvSpPr>
        <p:spPr>
          <a:xfrm>
            <a:off x="8077200" y="12712701"/>
            <a:ext cx="8229600" cy="730250"/>
          </a:xfrm>
          <a:prstGeom prst="rect">
            <a:avLst/>
          </a:prstGeom>
        </p:spPr>
        <p:txBody>
          <a:bodyPr/>
          <a:lstStyle/>
          <a:p>
            <a:endParaRPr lang="ru-RU"/>
          </a:p>
        </p:txBody>
      </p:sp>
      <p:sp>
        <p:nvSpPr>
          <p:cNvPr id="6" name="Номер слайда 5"/>
          <p:cNvSpPr>
            <a:spLocks noGrp="1"/>
          </p:cNvSpPr>
          <p:nvPr>
            <p:ph type="sldNum" sz="quarter" idx="12"/>
          </p:nvPr>
        </p:nvSpPr>
        <p:spPr>
          <a:xfrm>
            <a:off x="17221200" y="12712701"/>
            <a:ext cx="5486400" cy="730250"/>
          </a:xfrm>
          <a:prstGeom prst="rect">
            <a:avLst/>
          </a:prstGeom>
        </p:spPr>
        <p:txBody>
          <a:bodyPr/>
          <a:lstStyle/>
          <a:p>
            <a:fld id="{994B3B07-D6ED-4CD9-BDC9-D0D0541608A2}" type="slidenum">
              <a:rPr lang="ru-RU" smtClean="0"/>
              <a:t>‹#›</a:t>
            </a:fld>
            <a:endParaRPr lang="ru-RU"/>
          </a:p>
        </p:txBody>
      </p:sp>
    </p:spTree>
    <p:extLst>
      <p:ext uri="{BB962C8B-B14F-4D97-AF65-F5344CB8AC3E}">
        <p14:creationId xmlns:p14="http://schemas.microsoft.com/office/powerpoint/2010/main" val="14538719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cNvSpPr txBox="1"/>
          <p:nvPr userDrawn="1"/>
        </p:nvSpPr>
        <p:spPr>
          <a:xfrm>
            <a:off x="20944051" y="12418828"/>
            <a:ext cx="1870149"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marL="419100" indent="-292100" algn="r">
              <a:buSzPct val="100000"/>
              <a:buChar char="-"/>
              <a:defRPr sz="2400">
                <a:latin typeface="+mn-lt"/>
                <a:ea typeface="+mn-ea"/>
                <a:cs typeface="+mn-cs"/>
                <a:sym typeface="Proxima Nova"/>
              </a:defRPr>
            </a:pPr>
            <a:fld id="{86CB4B4D-7CA3-9044-876B-883B54F8677D}" type="slidenum">
              <a:rPr>
                <a:latin typeface="Montserrat" panose="00000500000000000000" pitchFamily="2" charset="-52"/>
              </a:rPr>
              <a:t>‹#›</a:t>
            </a:fld>
            <a:r>
              <a:rPr dirty="0">
                <a:latin typeface="Montserrat" panose="00000500000000000000" pitchFamily="2" charset="-52"/>
              </a:rPr>
              <a:t>￼</a:t>
            </a:r>
          </a:p>
        </p:txBody>
      </p:sp>
      <p:sp>
        <p:nvSpPr>
          <p:cNvPr id="3" name="Titeltext"/>
          <p:cNvSpPr txBox="1">
            <a:spLocks noGrp="1"/>
          </p:cNvSpPr>
          <p:nvPr>
            <p:ph type="title"/>
          </p:nvPr>
        </p:nvSpPr>
        <p:spPr>
          <a:xfrm>
            <a:off x="730250" y="4749800"/>
            <a:ext cx="20828001" cy="4648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r>
              <a:rPr dirty="0" err="1"/>
              <a:t>Titeltext</a:t>
            </a:r>
            <a:endParaRPr dirty="0"/>
          </a:p>
        </p:txBody>
      </p:sp>
      <p:sp>
        <p:nvSpPr>
          <p:cNvPr id="4" name="Textebene 1…"/>
          <p:cNvSpPr txBox="1">
            <a:spLocks noGrp="1"/>
          </p:cNvSpPr>
          <p:nvPr>
            <p:ph type="body" idx="1"/>
          </p:nvPr>
        </p:nvSpPr>
        <p:spPr>
          <a:xfrm>
            <a:off x="1778000" y="7073900"/>
            <a:ext cx="20828000" cy="1587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rPr dirty="0" err="1"/>
              <a:t>Textebene</a:t>
            </a:r>
            <a:r>
              <a:rPr dirty="0"/>
              <a:t> 1</a:t>
            </a:r>
          </a:p>
          <a:p>
            <a:pPr lvl="1"/>
            <a:r>
              <a:rPr dirty="0" err="1"/>
              <a:t>Textebene</a:t>
            </a:r>
            <a:r>
              <a:rPr dirty="0"/>
              <a:t> 2</a:t>
            </a:r>
          </a:p>
          <a:p>
            <a:pPr lvl="2"/>
            <a:r>
              <a:rPr dirty="0" err="1"/>
              <a:t>Textebene</a:t>
            </a:r>
            <a:r>
              <a:rPr dirty="0"/>
              <a:t> 3</a:t>
            </a:r>
          </a:p>
          <a:p>
            <a:pPr lvl="3"/>
            <a:r>
              <a:rPr dirty="0" err="1"/>
              <a:t>Textebene</a:t>
            </a:r>
            <a:r>
              <a:rPr dirty="0"/>
              <a:t> 4</a:t>
            </a:r>
          </a:p>
          <a:p>
            <a:pPr lvl="4"/>
            <a:r>
              <a:rPr dirty="0" err="1"/>
              <a:t>Textebene</a:t>
            </a:r>
            <a:r>
              <a:rPr dirty="0"/>
              <a:t> 5</a:t>
            </a:r>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6" r:id="rId3"/>
    <p:sldLayoutId id="2147483721" r:id="rId4"/>
    <p:sldLayoutId id="2147483723" r:id="rId5"/>
  </p:sldLayoutIdLst>
  <p:transition spd="med"/>
  <p:txStyles>
    <p:titleStyle>
      <a:lvl1pPr marL="0" marR="0" indent="0" algn="l" defTabSz="825500" rtl="0" latinLnBrk="0">
        <a:lnSpc>
          <a:spcPct val="90000"/>
        </a:lnSpc>
        <a:spcBef>
          <a:spcPts val="0"/>
        </a:spcBef>
        <a:spcAft>
          <a:spcPts val="0"/>
        </a:spcAft>
        <a:buClrTx/>
        <a:buSzTx/>
        <a:buFontTx/>
        <a:buNone/>
        <a:tabLst/>
        <a:defRPr sz="7600" b="0" i="0" u="none" strike="noStrike" cap="none" spc="0" baseline="0">
          <a:ln>
            <a:noFill/>
          </a:ln>
          <a:solidFill>
            <a:srgbClr val="222222"/>
          </a:solidFill>
          <a:uFillTx/>
          <a:latin typeface="Montserrat SemiBold" panose="00000700000000000000" pitchFamily="2" charset="-52"/>
          <a:ea typeface="+mj-ea"/>
          <a:cs typeface="+mj-cs"/>
          <a:sym typeface="Proxima Nova Semibold"/>
        </a:defRPr>
      </a:lvl1pPr>
      <a:lvl2pPr marL="0" marR="0" indent="228600" algn="l" defTabSz="825500" rtl="0" latinLnBrk="0">
        <a:lnSpc>
          <a:spcPct val="90000"/>
        </a:lnSpc>
        <a:spcBef>
          <a:spcPts val="0"/>
        </a:spcBef>
        <a:spcAft>
          <a:spcPts val="0"/>
        </a:spcAft>
        <a:buClrTx/>
        <a:buSzTx/>
        <a:buFontTx/>
        <a:buNone/>
        <a:tabLst/>
        <a:defRPr sz="7600" b="0" i="0" u="none" strike="noStrike" cap="none" spc="0" baseline="0">
          <a:ln>
            <a:noFill/>
          </a:ln>
          <a:solidFill>
            <a:srgbClr val="222222"/>
          </a:solidFill>
          <a:uFillTx/>
          <a:latin typeface="+mj-lt"/>
          <a:ea typeface="+mj-ea"/>
          <a:cs typeface="+mj-cs"/>
          <a:sym typeface="Proxima Nova Semibold"/>
        </a:defRPr>
      </a:lvl2pPr>
      <a:lvl3pPr marL="0" marR="0" indent="457200" algn="l" defTabSz="825500" rtl="0" latinLnBrk="0">
        <a:lnSpc>
          <a:spcPct val="90000"/>
        </a:lnSpc>
        <a:spcBef>
          <a:spcPts val="0"/>
        </a:spcBef>
        <a:spcAft>
          <a:spcPts val="0"/>
        </a:spcAft>
        <a:buClrTx/>
        <a:buSzTx/>
        <a:buFontTx/>
        <a:buNone/>
        <a:tabLst/>
        <a:defRPr sz="7600" b="0" i="0" u="none" strike="noStrike" cap="none" spc="0" baseline="0">
          <a:ln>
            <a:noFill/>
          </a:ln>
          <a:solidFill>
            <a:srgbClr val="222222"/>
          </a:solidFill>
          <a:uFillTx/>
          <a:latin typeface="+mj-lt"/>
          <a:ea typeface="+mj-ea"/>
          <a:cs typeface="+mj-cs"/>
          <a:sym typeface="Proxima Nova Semibold"/>
        </a:defRPr>
      </a:lvl3pPr>
      <a:lvl4pPr marL="0" marR="0" indent="685800" algn="l" defTabSz="825500" rtl="0" latinLnBrk="0">
        <a:lnSpc>
          <a:spcPct val="90000"/>
        </a:lnSpc>
        <a:spcBef>
          <a:spcPts val="0"/>
        </a:spcBef>
        <a:spcAft>
          <a:spcPts val="0"/>
        </a:spcAft>
        <a:buClrTx/>
        <a:buSzTx/>
        <a:buFontTx/>
        <a:buNone/>
        <a:tabLst/>
        <a:defRPr sz="7600" b="0" i="0" u="none" strike="noStrike" cap="none" spc="0" baseline="0">
          <a:ln>
            <a:noFill/>
          </a:ln>
          <a:solidFill>
            <a:srgbClr val="222222"/>
          </a:solidFill>
          <a:uFillTx/>
          <a:latin typeface="+mj-lt"/>
          <a:ea typeface="+mj-ea"/>
          <a:cs typeface="+mj-cs"/>
          <a:sym typeface="Proxima Nova Semibold"/>
        </a:defRPr>
      </a:lvl4pPr>
      <a:lvl5pPr marL="0" marR="0" indent="914400" algn="l" defTabSz="825500" rtl="0" latinLnBrk="0">
        <a:lnSpc>
          <a:spcPct val="90000"/>
        </a:lnSpc>
        <a:spcBef>
          <a:spcPts val="0"/>
        </a:spcBef>
        <a:spcAft>
          <a:spcPts val="0"/>
        </a:spcAft>
        <a:buClrTx/>
        <a:buSzTx/>
        <a:buFontTx/>
        <a:buNone/>
        <a:tabLst/>
        <a:defRPr sz="7600" b="0" i="0" u="none" strike="noStrike" cap="none" spc="0" baseline="0">
          <a:ln>
            <a:noFill/>
          </a:ln>
          <a:solidFill>
            <a:srgbClr val="222222"/>
          </a:solidFill>
          <a:uFillTx/>
          <a:latin typeface="+mj-lt"/>
          <a:ea typeface="+mj-ea"/>
          <a:cs typeface="+mj-cs"/>
          <a:sym typeface="Proxima Nova Semibold"/>
        </a:defRPr>
      </a:lvl5pPr>
      <a:lvl6pPr marL="0" marR="0" indent="1143000" algn="l" defTabSz="825500" rtl="0" latinLnBrk="0">
        <a:lnSpc>
          <a:spcPct val="90000"/>
        </a:lnSpc>
        <a:spcBef>
          <a:spcPts val="0"/>
        </a:spcBef>
        <a:spcAft>
          <a:spcPts val="0"/>
        </a:spcAft>
        <a:buClrTx/>
        <a:buSzTx/>
        <a:buFontTx/>
        <a:buNone/>
        <a:tabLst/>
        <a:defRPr sz="7600" b="0" i="0" u="none" strike="noStrike" cap="none" spc="0" baseline="0">
          <a:ln>
            <a:noFill/>
          </a:ln>
          <a:solidFill>
            <a:srgbClr val="222222"/>
          </a:solidFill>
          <a:uFillTx/>
          <a:latin typeface="+mj-lt"/>
          <a:ea typeface="+mj-ea"/>
          <a:cs typeface="+mj-cs"/>
          <a:sym typeface="Proxima Nova Semibold"/>
        </a:defRPr>
      </a:lvl6pPr>
      <a:lvl7pPr marL="0" marR="0" indent="1371600" algn="l" defTabSz="825500" rtl="0" latinLnBrk="0">
        <a:lnSpc>
          <a:spcPct val="90000"/>
        </a:lnSpc>
        <a:spcBef>
          <a:spcPts val="0"/>
        </a:spcBef>
        <a:spcAft>
          <a:spcPts val="0"/>
        </a:spcAft>
        <a:buClrTx/>
        <a:buSzTx/>
        <a:buFontTx/>
        <a:buNone/>
        <a:tabLst/>
        <a:defRPr sz="7600" b="0" i="0" u="none" strike="noStrike" cap="none" spc="0" baseline="0">
          <a:ln>
            <a:noFill/>
          </a:ln>
          <a:solidFill>
            <a:srgbClr val="222222"/>
          </a:solidFill>
          <a:uFillTx/>
          <a:latin typeface="+mj-lt"/>
          <a:ea typeface="+mj-ea"/>
          <a:cs typeface="+mj-cs"/>
          <a:sym typeface="Proxima Nova Semibold"/>
        </a:defRPr>
      </a:lvl7pPr>
      <a:lvl8pPr marL="0" marR="0" indent="1600200" algn="l" defTabSz="825500" rtl="0" latinLnBrk="0">
        <a:lnSpc>
          <a:spcPct val="90000"/>
        </a:lnSpc>
        <a:spcBef>
          <a:spcPts val="0"/>
        </a:spcBef>
        <a:spcAft>
          <a:spcPts val="0"/>
        </a:spcAft>
        <a:buClrTx/>
        <a:buSzTx/>
        <a:buFontTx/>
        <a:buNone/>
        <a:tabLst/>
        <a:defRPr sz="7600" b="0" i="0" u="none" strike="noStrike" cap="none" spc="0" baseline="0">
          <a:ln>
            <a:noFill/>
          </a:ln>
          <a:solidFill>
            <a:srgbClr val="222222"/>
          </a:solidFill>
          <a:uFillTx/>
          <a:latin typeface="+mj-lt"/>
          <a:ea typeface="+mj-ea"/>
          <a:cs typeface="+mj-cs"/>
          <a:sym typeface="Proxima Nova Semibold"/>
        </a:defRPr>
      </a:lvl8pPr>
      <a:lvl9pPr marL="0" marR="0" indent="1828800" algn="l" defTabSz="825500" rtl="0" latinLnBrk="0">
        <a:lnSpc>
          <a:spcPct val="90000"/>
        </a:lnSpc>
        <a:spcBef>
          <a:spcPts val="0"/>
        </a:spcBef>
        <a:spcAft>
          <a:spcPts val="0"/>
        </a:spcAft>
        <a:buClrTx/>
        <a:buSzTx/>
        <a:buFontTx/>
        <a:buNone/>
        <a:tabLst/>
        <a:defRPr sz="7600" b="0" i="0" u="none" strike="noStrike" cap="none" spc="0" baseline="0">
          <a:ln>
            <a:noFill/>
          </a:ln>
          <a:solidFill>
            <a:srgbClr val="222222"/>
          </a:solidFill>
          <a:uFillTx/>
          <a:latin typeface="+mj-lt"/>
          <a:ea typeface="+mj-ea"/>
          <a:cs typeface="+mj-cs"/>
          <a:sym typeface="Proxima Nova Semibold"/>
        </a:defRPr>
      </a:lvl9pPr>
    </p:titleStyle>
    <p:bodyStyle>
      <a:lvl1pPr marL="0" marR="0" indent="0" algn="l" defTabSz="825500" rtl="0" latinLnBrk="0">
        <a:lnSpc>
          <a:spcPct val="120000"/>
        </a:lnSpc>
        <a:spcBef>
          <a:spcPts val="0"/>
        </a:spcBef>
        <a:spcAft>
          <a:spcPts val="0"/>
        </a:spcAft>
        <a:buClrTx/>
        <a:buSzTx/>
        <a:buFontTx/>
        <a:buNone/>
        <a:tabLst/>
        <a:defRPr sz="3000" b="0" i="0" u="none" strike="noStrike" cap="none" spc="0" baseline="0">
          <a:ln>
            <a:noFill/>
          </a:ln>
          <a:solidFill>
            <a:srgbClr val="222222"/>
          </a:solidFill>
          <a:uFillTx/>
          <a:latin typeface="Montserrat" panose="00000500000000000000" pitchFamily="2" charset="-52"/>
          <a:ea typeface="+mn-ea"/>
          <a:cs typeface="+mn-cs"/>
          <a:sym typeface="Proxima Nova"/>
        </a:defRPr>
      </a:lvl1pPr>
      <a:lvl2pPr marL="0" marR="0" indent="228600" algn="l" defTabSz="825500" rtl="0" latinLnBrk="0">
        <a:lnSpc>
          <a:spcPct val="120000"/>
        </a:lnSpc>
        <a:spcBef>
          <a:spcPts val="0"/>
        </a:spcBef>
        <a:spcAft>
          <a:spcPts val="0"/>
        </a:spcAft>
        <a:buClrTx/>
        <a:buSzTx/>
        <a:buFontTx/>
        <a:buNone/>
        <a:tabLst/>
        <a:defRPr sz="3000" b="0" i="0" u="none" strike="noStrike" cap="none" spc="0" baseline="0">
          <a:ln>
            <a:noFill/>
          </a:ln>
          <a:solidFill>
            <a:srgbClr val="222222"/>
          </a:solidFill>
          <a:uFillTx/>
          <a:latin typeface="Montserrat" panose="00000500000000000000" pitchFamily="2" charset="-52"/>
          <a:ea typeface="+mn-ea"/>
          <a:cs typeface="+mn-cs"/>
          <a:sym typeface="Proxima Nova"/>
        </a:defRPr>
      </a:lvl2pPr>
      <a:lvl3pPr marL="0" marR="0" indent="457200" algn="l" defTabSz="825500" rtl="0" latinLnBrk="0">
        <a:lnSpc>
          <a:spcPct val="120000"/>
        </a:lnSpc>
        <a:spcBef>
          <a:spcPts val="0"/>
        </a:spcBef>
        <a:spcAft>
          <a:spcPts val="0"/>
        </a:spcAft>
        <a:buClrTx/>
        <a:buSzTx/>
        <a:buFontTx/>
        <a:buNone/>
        <a:tabLst/>
        <a:defRPr sz="3000" b="0" i="0" u="none" strike="noStrike" cap="none" spc="0" baseline="0">
          <a:ln>
            <a:noFill/>
          </a:ln>
          <a:solidFill>
            <a:srgbClr val="222222"/>
          </a:solidFill>
          <a:uFillTx/>
          <a:latin typeface="Montserrat" panose="00000500000000000000" pitchFamily="2" charset="-52"/>
          <a:ea typeface="+mn-ea"/>
          <a:cs typeface="+mn-cs"/>
          <a:sym typeface="Proxima Nova"/>
        </a:defRPr>
      </a:lvl3pPr>
      <a:lvl4pPr marL="0" marR="0" indent="685800" algn="l" defTabSz="825500" rtl="0" latinLnBrk="0">
        <a:lnSpc>
          <a:spcPct val="120000"/>
        </a:lnSpc>
        <a:spcBef>
          <a:spcPts val="0"/>
        </a:spcBef>
        <a:spcAft>
          <a:spcPts val="0"/>
        </a:spcAft>
        <a:buClrTx/>
        <a:buSzTx/>
        <a:buFontTx/>
        <a:buNone/>
        <a:tabLst/>
        <a:defRPr sz="3000" b="0" i="0" u="none" strike="noStrike" cap="none" spc="0" baseline="0">
          <a:ln>
            <a:noFill/>
          </a:ln>
          <a:solidFill>
            <a:srgbClr val="222222"/>
          </a:solidFill>
          <a:uFillTx/>
          <a:latin typeface="Montserrat" panose="00000500000000000000" pitchFamily="2" charset="-52"/>
          <a:ea typeface="+mn-ea"/>
          <a:cs typeface="+mn-cs"/>
          <a:sym typeface="Proxima Nova"/>
        </a:defRPr>
      </a:lvl4pPr>
      <a:lvl5pPr marL="0" marR="0" indent="914400" algn="l" defTabSz="825500" rtl="0" latinLnBrk="0">
        <a:lnSpc>
          <a:spcPct val="120000"/>
        </a:lnSpc>
        <a:spcBef>
          <a:spcPts val="0"/>
        </a:spcBef>
        <a:spcAft>
          <a:spcPts val="0"/>
        </a:spcAft>
        <a:buClrTx/>
        <a:buSzTx/>
        <a:buFontTx/>
        <a:buNone/>
        <a:tabLst/>
        <a:defRPr sz="3000" b="0" i="0" u="none" strike="noStrike" cap="none" spc="0" baseline="0">
          <a:ln>
            <a:noFill/>
          </a:ln>
          <a:solidFill>
            <a:srgbClr val="222222"/>
          </a:solidFill>
          <a:uFillTx/>
          <a:latin typeface="Montserrat" panose="00000500000000000000" pitchFamily="2" charset="-52"/>
          <a:ea typeface="+mn-ea"/>
          <a:cs typeface="+mn-cs"/>
          <a:sym typeface="Proxima Nova"/>
        </a:defRPr>
      </a:lvl5pPr>
      <a:lvl6pPr marL="0" marR="0" indent="1143000" algn="l" defTabSz="825500" rtl="0" latinLnBrk="0">
        <a:lnSpc>
          <a:spcPct val="120000"/>
        </a:lnSpc>
        <a:spcBef>
          <a:spcPts val="0"/>
        </a:spcBef>
        <a:spcAft>
          <a:spcPts val="0"/>
        </a:spcAft>
        <a:buClrTx/>
        <a:buSzTx/>
        <a:buFontTx/>
        <a:buNone/>
        <a:tabLst/>
        <a:defRPr sz="3000" b="0" i="0" u="none" strike="noStrike" cap="none" spc="0" baseline="0">
          <a:ln>
            <a:noFill/>
          </a:ln>
          <a:solidFill>
            <a:srgbClr val="222222"/>
          </a:solidFill>
          <a:uFillTx/>
          <a:latin typeface="+mn-lt"/>
          <a:ea typeface="+mn-ea"/>
          <a:cs typeface="+mn-cs"/>
          <a:sym typeface="Proxima Nova"/>
        </a:defRPr>
      </a:lvl6pPr>
      <a:lvl7pPr marL="0" marR="0" indent="1371600" algn="l" defTabSz="825500" rtl="0" latinLnBrk="0">
        <a:lnSpc>
          <a:spcPct val="120000"/>
        </a:lnSpc>
        <a:spcBef>
          <a:spcPts val="0"/>
        </a:spcBef>
        <a:spcAft>
          <a:spcPts val="0"/>
        </a:spcAft>
        <a:buClrTx/>
        <a:buSzTx/>
        <a:buFontTx/>
        <a:buNone/>
        <a:tabLst/>
        <a:defRPr sz="3000" b="0" i="0" u="none" strike="noStrike" cap="none" spc="0" baseline="0">
          <a:ln>
            <a:noFill/>
          </a:ln>
          <a:solidFill>
            <a:srgbClr val="222222"/>
          </a:solidFill>
          <a:uFillTx/>
          <a:latin typeface="+mn-lt"/>
          <a:ea typeface="+mn-ea"/>
          <a:cs typeface="+mn-cs"/>
          <a:sym typeface="Proxima Nova"/>
        </a:defRPr>
      </a:lvl7pPr>
      <a:lvl8pPr marL="0" marR="0" indent="1600200" algn="l" defTabSz="825500" rtl="0" latinLnBrk="0">
        <a:lnSpc>
          <a:spcPct val="120000"/>
        </a:lnSpc>
        <a:spcBef>
          <a:spcPts val="0"/>
        </a:spcBef>
        <a:spcAft>
          <a:spcPts val="0"/>
        </a:spcAft>
        <a:buClrTx/>
        <a:buSzTx/>
        <a:buFontTx/>
        <a:buNone/>
        <a:tabLst/>
        <a:defRPr sz="3000" b="0" i="0" u="none" strike="noStrike" cap="none" spc="0" baseline="0">
          <a:ln>
            <a:noFill/>
          </a:ln>
          <a:solidFill>
            <a:srgbClr val="222222"/>
          </a:solidFill>
          <a:uFillTx/>
          <a:latin typeface="+mn-lt"/>
          <a:ea typeface="+mn-ea"/>
          <a:cs typeface="+mn-cs"/>
          <a:sym typeface="Proxima Nova"/>
        </a:defRPr>
      </a:lvl8pPr>
      <a:lvl9pPr marL="0" marR="0" indent="1828800" algn="l" defTabSz="825500" rtl="0" latinLnBrk="0">
        <a:lnSpc>
          <a:spcPct val="120000"/>
        </a:lnSpc>
        <a:spcBef>
          <a:spcPts val="0"/>
        </a:spcBef>
        <a:spcAft>
          <a:spcPts val="0"/>
        </a:spcAft>
        <a:buClrTx/>
        <a:buSzTx/>
        <a:buFontTx/>
        <a:buNone/>
        <a:tabLst/>
        <a:defRPr sz="3000" b="0" i="0" u="none" strike="noStrike" cap="none" spc="0" baseline="0">
          <a:ln>
            <a:noFill/>
          </a:ln>
          <a:solidFill>
            <a:srgbClr val="222222"/>
          </a:solidFill>
          <a:uFillTx/>
          <a:latin typeface="+mn-lt"/>
          <a:ea typeface="+mn-ea"/>
          <a:cs typeface="+mn-cs"/>
          <a:sym typeface="Proxima Nova"/>
        </a:defRPr>
      </a:lvl9pPr>
    </p:bodyStyle>
    <p:otherStyle>
      <a:lvl1pPr marL="419100" marR="0" indent="-292100" algn="r" defTabSz="825500" rtl="0" latinLnBrk="0">
        <a:lnSpc>
          <a:spcPct val="100000"/>
        </a:lnSpc>
        <a:spcBef>
          <a:spcPts val="0"/>
        </a:spcBef>
        <a:spcAft>
          <a:spcPts val="0"/>
        </a:spcAft>
        <a:buClrTx/>
        <a:buSzPct val="100000"/>
        <a:buFontTx/>
        <a:buChar char="-"/>
        <a:tabLst/>
        <a:defRPr sz="2400" b="0" i="0" u="none" strike="noStrike" cap="none" spc="0" baseline="0">
          <a:ln>
            <a:noFill/>
          </a:ln>
          <a:solidFill>
            <a:schemeClr val="tx1"/>
          </a:solidFill>
          <a:uFillTx/>
          <a:latin typeface="+mn-lt"/>
          <a:ea typeface="+mn-ea"/>
          <a:cs typeface="+mn-cs"/>
          <a:sym typeface="Proxima Nova"/>
        </a:defRPr>
      </a:lvl1pPr>
      <a:lvl2pPr marL="928076" marR="0" indent="-293076" algn="r" defTabSz="825500" rtl="0" latinLnBrk="0">
        <a:lnSpc>
          <a:spcPct val="100000"/>
        </a:lnSpc>
        <a:spcBef>
          <a:spcPts val="0"/>
        </a:spcBef>
        <a:spcAft>
          <a:spcPts val="0"/>
        </a:spcAft>
        <a:buClrTx/>
        <a:buSzPct val="75000"/>
        <a:buFontTx/>
        <a:buChar char="•"/>
        <a:tabLst/>
        <a:defRPr sz="2400" b="0" i="0" u="none" strike="noStrike" cap="none" spc="0" baseline="0">
          <a:ln>
            <a:noFill/>
          </a:ln>
          <a:solidFill>
            <a:schemeClr val="tx1"/>
          </a:solidFill>
          <a:uFillTx/>
          <a:latin typeface="+mn-lt"/>
          <a:ea typeface="+mn-ea"/>
          <a:cs typeface="+mn-cs"/>
          <a:sym typeface="Proxima Nova"/>
        </a:defRPr>
      </a:lvl2pPr>
      <a:lvl3pPr marL="1563076" marR="0" indent="-293076" algn="r" defTabSz="825500" rtl="0" latinLnBrk="0">
        <a:lnSpc>
          <a:spcPct val="100000"/>
        </a:lnSpc>
        <a:spcBef>
          <a:spcPts val="0"/>
        </a:spcBef>
        <a:spcAft>
          <a:spcPts val="0"/>
        </a:spcAft>
        <a:buClrTx/>
        <a:buSzPct val="75000"/>
        <a:buFontTx/>
        <a:buChar char="•"/>
        <a:tabLst/>
        <a:defRPr sz="2400" b="0" i="0" u="none" strike="noStrike" cap="none" spc="0" baseline="0">
          <a:ln>
            <a:noFill/>
          </a:ln>
          <a:solidFill>
            <a:schemeClr val="tx1"/>
          </a:solidFill>
          <a:uFillTx/>
          <a:latin typeface="+mn-lt"/>
          <a:ea typeface="+mn-ea"/>
          <a:cs typeface="+mn-cs"/>
          <a:sym typeface="Proxima Nova"/>
        </a:defRPr>
      </a:lvl3pPr>
      <a:lvl4pPr marL="2198076" marR="0" indent="-293076" algn="r" defTabSz="825500" rtl="0" latinLnBrk="0">
        <a:lnSpc>
          <a:spcPct val="100000"/>
        </a:lnSpc>
        <a:spcBef>
          <a:spcPts val="0"/>
        </a:spcBef>
        <a:spcAft>
          <a:spcPts val="0"/>
        </a:spcAft>
        <a:buClrTx/>
        <a:buSzPct val="75000"/>
        <a:buFontTx/>
        <a:buChar char="•"/>
        <a:tabLst/>
        <a:defRPr sz="2400" b="0" i="0" u="none" strike="noStrike" cap="none" spc="0" baseline="0">
          <a:ln>
            <a:noFill/>
          </a:ln>
          <a:solidFill>
            <a:schemeClr val="tx1"/>
          </a:solidFill>
          <a:uFillTx/>
          <a:latin typeface="+mn-lt"/>
          <a:ea typeface="+mn-ea"/>
          <a:cs typeface="+mn-cs"/>
          <a:sym typeface="Proxima Nova"/>
        </a:defRPr>
      </a:lvl4pPr>
      <a:lvl5pPr marL="2833076" marR="0" indent="-293076" algn="r" defTabSz="825500" rtl="0" latinLnBrk="0">
        <a:lnSpc>
          <a:spcPct val="100000"/>
        </a:lnSpc>
        <a:spcBef>
          <a:spcPts val="0"/>
        </a:spcBef>
        <a:spcAft>
          <a:spcPts val="0"/>
        </a:spcAft>
        <a:buClrTx/>
        <a:buSzPct val="75000"/>
        <a:buFontTx/>
        <a:buChar char="•"/>
        <a:tabLst/>
        <a:defRPr sz="2400" b="0" i="0" u="none" strike="noStrike" cap="none" spc="0" baseline="0">
          <a:ln>
            <a:noFill/>
          </a:ln>
          <a:solidFill>
            <a:schemeClr val="tx1"/>
          </a:solidFill>
          <a:uFillTx/>
          <a:latin typeface="+mn-lt"/>
          <a:ea typeface="+mn-ea"/>
          <a:cs typeface="+mn-cs"/>
          <a:sym typeface="Proxima Nova"/>
        </a:defRPr>
      </a:lvl5pPr>
      <a:lvl6pPr marL="3468077" marR="0" indent="-293077" algn="r" defTabSz="825500" rtl="0" latinLnBrk="0">
        <a:lnSpc>
          <a:spcPct val="100000"/>
        </a:lnSpc>
        <a:spcBef>
          <a:spcPts val="0"/>
        </a:spcBef>
        <a:spcAft>
          <a:spcPts val="0"/>
        </a:spcAft>
        <a:buClrTx/>
        <a:buSzPct val="75000"/>
        <a:buFontTx/>
        <a:buChar char="•"/>
        <a:tabLst/>
        <a:defRPr sz="2400" b="0" i="0" u="none" strike="noStrike" cap="none" spc="0" baseline="0">
          <a:ln>
            <a:noFill/>
          </a:ln>
          <a:solidFill>
            <a:schemeClr val="tx1"/>
          </a:solidFill>
          <a:uFillTx/>
          <a:latin typeface="+mn-lt"/>
          <a:ea typeface="+mn-ea"/>
          <a:cs typeface="+mn-cs"/>
          <a:sym typeface="Proxima Nova"/>
        </a:defRPr>
      </a:lvl6pPr>
      <a:lvl7pPr marL="4103077" marR="0" indent="-293077" algn="r" defTabSz="825500" rtl="0" latinLnBrk="0">
        <a:lnSpc>
          <a:spcPct val="100000"/>
        </a:lnSpc>
        <a:spcBef>
          <a:spcPts val="0"/>
        </a:spcBef>
        <a:spcAft>
          <a:spcPts val="0"/>
        </a:spcAft>
        <a:buClrTx/>
        <a:buSzPct val="75000"/>
        <a:buFontTx/>
        <a:buChar char="•"/>
        <a:tabLst/>
        <a:defRPr sz="2400" b="0" i="0" u="none" strike="noStrike" cap="none" spc="0" baseline="0">
          <a:ln>
            <a:noFill/>
          </a:ln>
          <a:solidFill>
            <a:schemeClr val="tx1"/>
          </a:solidFill>
          <a:uFillTx/>
          <a:latin typeface="+mn-lt"/>
          <a:ea typeface="+mn-ea"/>
          <a:cs typeface="+mn-cs"/>
          <a:sym typeface="Proxima Nova"/>
        </a:defRPr>
      </a:lvl7pPr>
      <a:lvl8pPr marL="4738077" marR="0" indent="-293077" algn="r" defTabSz="825500" rtl="0" latinLnBrk="0">
        <a:lnSpc>
          <a:spcPct val="100000"/>
        </a:lnSpc>
        <a:spcBef>
          <a:spcPts val="0"/>
        </a:spcBef>
        <a:spcAft>
          <a:spcPts val="0"/>
        </a:spcAft>
        <a:buClrTx/>
        <a:buSzPct val="75000"/>
        <a:buFontTx/>
        <a:buChar char="•"/>
        <a:tabLst/>
        <a:defRPr sz="2400" b="0" i="0" u="none" strike="noStrike" cap="none" spc="0" baseline="0">
          <a:ln>
            <a:noFill/>
          </a:ln>
          <a:solidFill>
            <a:schemeClr val="tx1"/>
          </a:solidFill>
          <a:uFillTx/>
          <a:latin typeface="+mn-lt"/>
          <a:ea typeface="+mn-ea"/>
          <a:cs typeface="+mn-cs"/>
          <a:sym typeface="Proxima Nova"/>
        </a:defRPr>
      </a:lvl8pPr>
      <a:lvl9pPr marL="5373077" marR="0" indent="-293077" algn="r" defTabSz="825500" rtl="0" latinLnBrk="0">
        <a:lnSpc>
          <a:spcPct val="100000"/>
        </a:lnSpc>
        <a:spcBef>
          <a:spcPts val="0"/>
        </a:spcBef>
        <a:spcAft>
          <a:spcPts val="0"/>
        </a:spcAft>
        <a:buClrTx/>
        <a:buSzPct val="75000"/>
        <a:buFontTx/>
        <a:buChar char="•"/>
        <a:tabLst/>
        <a:defRPr sz="2400" b="0" i="0" u="none" strike="noStrike" cap="none" spc="0" baseline="0">
          <a:ln>
            <a:noFill/>
          </a:ln>
          <a:solidFill>
            <a:schemeClr val="tx1"/>
          </a:solidFill>
          <a:uFillTx/>
          <a:latin typeface="+mn-lt"/>
          <a:ea typeface="+mn-ea"/>
          <a:cs typeface="+mn-cs"/>
          <a:sym typeface="Proxima Nov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emf"/><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1.jp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AB89AA6E-FDB6-45B3-A912-D8533E3D134F}"/>
              </a:ext>
            </a:extLst>
          </p:cNvPr>
          <p:cNvSpPr/>
          <p:nvPr/>
        </p:nvSpPr>
        <p:spPr>
          <a:xfrm>
            <a:off x="0" y="0"/>
            <a:ext cx="24384000" cy="13716000"/>
          </a:xfrm>
          <a:prstGeom prst="rect">
            <a:avLst/>
          </a:prstGeom>
          <a:solidFill>
            <a:srgbClr val="FF6F6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uk-U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7" name="Рисунок 6">
            <a:extLst>
              <a:ext uri="{FF2B5EF4-FFF2-40B4-BE49-F238E27FC236}">
                <a16:creationId xmlns:a16="http://schemas.microsoft.com/office/drawing/2014/main" id="{C2A3238E-6A80-45F6-9BB8-DA2483288398}"/>
              </a:ext>
            </a:extLst>
          </p:cNvPr>
          <p:cNvPicPr>
            <a:picLocks noGrp="1" noChangeAspect="1"/>
          </p:cNvPicPr>
          <p:nvPr>
            <p:ph type="pic" idx="13"/>
          </p:nvPr>
        </p:nvPicPr>
        <p:blipFill>
          <a:blip r:embed="rId2" cstate="print">
            <a:extLst>
              <a:ext uri="{28A0092B-C50C-407E-A947-70E740481C1C}">
                <a14:useLocalDpi xmlns:a14="http://schemas.microsoft.com/office/drawing/2010/main" val="0"/>
              </a:ext>
            </a:extLst>
          </a:blip>
          <a:srcRect l="4102" r="4102"/>
          <a:stretch>
            <a:fillRect/>
          </a:stretch>
        </p:blipFill>
        <p:spPr/>
      </p:pic>
      <p:pic>
        <p:nvPicPr>
          <p:cNvPr id="5" name="Рисунок 4">
            <a:extLst>
              <a:ext uri="{FF2B5EF4-FFF2-40B4-BE49-F238E27FC236}">
                <a16:creationId xmlns:a16="http://schemas.microsoft.com/office/drawing/2014/main" id="{DCF620E6-1524-4565-A793-35BB0FE6ED6E}"/>
              </a:ext>
            </a:extLst>
          </p:cNvPr>
          <p:cNvPicPr>
            <a:picLocks noChangeAspect="1"/>
          </p:cNvPicPr>
          <p:nvPr/>
        </p:nvPicPr>
        <p:blipFill>
          <a:blip r:embed="rId3"/>
          <a:stretch>
            <a:fillRect/>
          </a:stretch>
        </p:blipFill>
        <p:spPr>
          <a:xfrm>
            <a:off x="1622577" y="1642360"/>
            <a:ext cx="6984118" cy="2263906"/>
          </a:xfrm>
          <a:prstGeom prst="rect">
            <a:avLst/>
          </a:prstGeom>
        </p:spPr>
      </p:pic>
      <p:pic>
        <p:nvPicPr>
          <p:cNvPr id="9" name="Рисунок 8">
            <a:extLst>
              <a:ext uri="{FF2B5EF4-FFF2-40B4-BE49-F238E27FC236}">
                <a16:creationId xmlns:a16="http://schemas.microsoft.com/office/drawing/2014/main" id="{10785884-F9BA-47F8-A89D-5F6109B61822}"/>
              </a:ext>
            </a:extLst>
          </p:cNvPr>
          <p:cNvPicPr>
            <a:picLocks noChangeAspect="1"/>
          </p:cNvPicPr>
          <p:nvPr/>
        </p:nvPicPr>
        <p:blipFill rotWithShape="1">
          <a:blip r:embed="rId4">
            <a:extLst>
              <a:ext uri="{28A0092B-C50C-407E-A947-70E740481C1C}">
                <a14:useLocalDpi xmlns:a14="http://schemas.microsoft.com/office/drawing/2010/main" val="0"/>
              </a:ext>
            </a:extLst>
          </a:blip>
          <a:srcRect l="29032" t="13889" b="13889"/>
          <a:stretch/>
        </p:blipFill>
        <p:spPr>
          <a:xfrm>
            <a:off x="9782900" y="1905000"/>
            <a:ext cx="14601032" cy="9905974"/>
          </a:xfrm>
          <a:prstGeom prst="rect">
            <a:avLst/>
          </a:prstGeom>
        </p:spPr>
      </p:pic>
      <p:pic>
        <p:nvPicPr>
          <p:cNvPr id="11" name="Рисунок 10">
            <a:extLst>
              <a:ext uri="{FF2B5EF4-FFF2-40B4-BE49-F238E27FC236}">
                <a16:creationId xmlns:a16="http://schemas.microsoft.com/office/drawing/2014/main" id="{104A74F3-93FB-4B5F-B762-3751389254A5}"/>
              </a:ext>
            </a:extLst>
          </p:cNvPr>
          <p:cNvPicPr>
            <a:picLocks noChangeAspect="1"/>
          </p:cNvPicPr>
          <p:nvPr/>
        </p:nvPicPr>
        <p:blipFill rotWithShape="1">
          <a:blip r:embed="rId5">
            <a:extLst>
              <a:ext uri="{28A0092B-C50C-407E-A947-70E740481C1C}">
                <a14:useLocalDpi xmlns:a14="http://schemas.microsoft.com/office/drawing/2010/main" val="0"/>
              </a:ext>
            </a:extLst>
          </a:blip>
          <a:srcRect l="1676"/>
          <a:stretch/>
        </p:blipFill>
        <p:spPr>
          <a:xfrm>
            <a:off x="9782968" y="1905000"/>
            <a:ext cx="14600964" cy="9899904"/>
          </a:xfrm>
          <a:prstGeom prst="rect">
            <a:avLst/>
          </a:prstGeom>
        </p:spPr>
      </p:pic>
      <p:sp>
        <p:nvSpPr>
          <p:cNvPr id="2" name="Прямоугольник 1"/>
          <p:cNvSpPr/>
          <p:nvPr/>
        </p:nvSpPr>
        <p:spPr>
          <a:xfrm>
            <a:off x="564204" y="5969032"/>
            <a:ext cx="8482945" cy="5447645"/>
          </a:xfrm>
          <a:prstGeom prst="rect">
            <a:avLst/>
          </a:prstGeom>
        </p:spPr>
        <p:txBody>
          <a:bodyPr wrap="square">
            <a:spAutoFit/>
          </a:bodyPr>
          <a:lstStyle/>
          <a:p>
            <a:pPr>
              <a:tabLst>
                <a:tab pos="539750" algn="l"/>
                <a:tab pos="756285" algn="l"/>
                <a:tab pos="972185" algn="l"/>
                <a:tab pos="539750" algn="l"/>
                <a:tab pos="756285" algn="l"/>
                <a:tab pos="972185" algn="l"/>
                <a:tab pos="2588895" algn="l"/>
              </a:tabLst>
            </a:pPr>
            <a:r>
              <a:rPr lang="uk-UA" sz="6000" b="1" dirty="0" err="1">
                <a:latin typeface="Montserrat ExtraBold" panose="00000900000000000000" pitchFamily="2" charset="-52"/>
                <a:ea typeface="Calibri" panose="020F0502020204030204" pitchFamily="34" charset="0"/>
              </a:rPr>
              <a:t>Екосистемний</a:t>
            </a:r>
            <a:r>
              <a:rPr lang="uk-UA" sz="6000" b="1" dirty="0">
                <a:latin typeface="Montserrat ExtraBold" panose="00000900000000000000" pitchFamily="2" charset="-52"/>
                <a:ea typeface="Calibri" panose="020F0502020204030204" pitchFamily="34" charset="0"/>
              </a:rPr>
              <a:t> підхід розвитку підприємництва в Україні</a:t>
            </a:r>
          </a:p>
          <a:p>
            <a:pPr>
              <a:tabLst>
                <a:tab pos="539750" algn="l"/>
                <a:tab pos="756285" algn="l"/>
                <a:tab pos="972185" algn="l"/>
                <a:tab pos="539750" algn="l"/>
                <a:tab pos="756285" algn="l"/>
                <a:tab pos="972185" algn="l"/>
                <a:tab pos="2588895" algn="l"/>
              </a:tabLst>
            </a:pPr>
            <a:endParaRPr lang="uk-UA" sz="5400" b="1" dirty="0">
              <a:latin typeface="Montserrat SemiBold" panose="00000700000000000000" pitchFamily="2" charset="-52"/>
              <a:ea typeface="Calibri" panose="020F0502020204030204" pitchFamily="34" charset="0"/>
            </a:endParaRPr>
          </a:p>
          <a:p>
            <a:pPr>
              <a:tabLst>
                <a:tab pos="539750" algn="l"/>
                <a:tab pos="756285" algn="l"/>
                <a:tab pos="972185" algn="l"/>
                <a:tab pos="539750" algn="l"/>
                <a:tab pos="756285" algn="l"/>
                <a:tab pos="972185" algn="l"/>
                <a:tab pos="2588895" algn="l"/>
              </a:tabLst>
            </a:pPr>
            <a:r>
              <a:rPr lang="uk-UA" sz="5400" b="1" dirty="0">
                <a:latin typeface="Montserrat SemiBold" panose="00000700000000000000" pitchFamily="2" charset="-52"/>
                <a:ea typeface="Times New Roman" panose="02020603050405020304" pitchFamily="18" charset="0"/>
              </a:rPr>
              <a:t>Лідія </a:t>
            </a:r>
            <a:r>
              <a:rPr lang="uk-UA" sz="5400" b="1" dirty="0" err="1">
                <a:latin typeface="Montserrat SemiBold" panose="00000700000000000000" pitchFamily="2" charset="-52"/>
                <a:ea typeface="Times New Roman" panose="02020603050405020304" pitchFamily="18" charset="0"/>
              </a:rPr>
              <a:t>Пащук</a:t>
            </a:r>
            <a:endParaRPr lang="ru-RU" sz="5400" dirty="0">
              <a:latin typeface="Montserrat SemiBold" panose="00000700000000000000" pitchFamily="2" charset="-52"/>
              <a:ea typeface="Times New Roman" panose="02020603050405020304" pitchFamily="18" charset="0"/>
            </a:endParaRPr>
          </a:p>
        </p:txBody>
      </p:sp>
    </p:spTree>
    <p:extLst>
      <p:ext uri="{BB962C8B-B14F-4D97-AF65-F5344CB8AC3E}">
        <p14:creationId xmlns:p14="http://schemas.microsoft.com/office/powerpoint/2010/main" val="43818156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A863B8F0-AAA0-4C18-B462-033E1C39AA89}"/>
              </a:ext>
            </a:extLst>
          </p:cNvPr>
          <p:cNvPicPr>
            <a:picLocks noChangeAspect="1"/>
          </p:cNvPicPr>
          <p:nvPr/>
        </p:nvPicPr>
        <p:blipFill>
          <a:blip r:embed="rId3"/>
          <a:stretch>
            <a:fillRect/>
          </a:stretch>
        </p:blipFill>
        <p:spPr>
          <a:xfrm>
            <a:off x="671588" y="12149239"/>
            <a:ext cx="2730137" cy="884976"/>
          </a:xfrm>
          <a:prstGeom prst="rect">
            <a:avLst/>
          </a:prstGeom>
        </p:spPr>
      </p:pic>
      <p:sp>
        <p:nvSpPr>
          <p:cNvPr id="17" name="Text">
            <a:extLst>
              <a:ext uri="{FF2B5EF4-FFF2-40B4-BE49-F238E27FC236}">
                <a16:creationId xmlns:a16="http://schemas.microsoft.com/office/drawing/2014/main" id="{49CE15F8-A96A-4F6B-9284-2D928BE7C5C3}"/>
              </a:ext>
            </a:extLst>
          </p:cNvPr>
          <p:cNvSpPr txBox="1"/>
          <p:nvPr/>
        </p:nvSpPr>
        <p:spPr>
          <a:xfrm>
            <a:off x="20944051" y="12418828"/>
            <a:ext cx="1870149"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marL="419100" indent="-292100" algn="r">
              <a:buSzPct val="100000"/>
              <a:buChar char="-"/>
              <a:defRPr sz="2400">
                <a:latin typeface="+mn-lt"/>
                <a:ea typeface="+mn-ea"/>
                <a:cs typeface="+mn-cs"/>
                <a:sym typeface="Proxima Nova"/>
              </a:defRPr>
            </a:pPr>
            <a:fld id="{86CB4B4D-7CA3-9044-876B-883B54F8677D}" type="slidenum">
              <a:rPr>
                <a:solidFill>
                  <a:schemeClr val="bg1"/>
                </a:solidFill>
                <a:latin typeface="Montserrat" panose="00000500000000000000" pitchFamily="2" charset="-52"/>
              </a:rPr>
              <a:t>10</a:t>
            </a:fld>
            <a:r>
              <a:rPr dirty="0">
                <a:solidFill>
                  <a:schemeClr val="bg1"/>
                </a:solidFill>
                <a:latin typeface="Montserrat" panose="00000500000000000000" pitchFamily="2" charset="-52"/>
              </a:rPr>
              <a:t>￼</a:t>
            </a:r>
          </a:p>
        </p:txBody>
      </p:sp>
      <p:pic>
        <p:nvPicPr>
          <p:cNvPr id="5" name="Рисунок 4">
            <a:extLst>
              <a:ext uri="{FF2B5EF4-FFF2-40B4-BE49-F238E27FC236}">
                <a16:creationId xmlns:a16="http://schemas.microsoft.com/office/drawing/2014/main" id="{B2ECE043-0D70-49E3-B16D-16B3B2227F83}"/>
              </a:ext>
            </a:extLst>
          </p:cNvPr>
          <p:cNvPicPr>
            <a:picLocks noGrp="1" noChangeAspect="1"/>
          </p:cNvPicPr>
          <p:nvPr>
            <p:ph type="pic" sz="half" idx="13"/>
          </p:nvPr>
        </p:nvPicPr>
        <p:blipFill>
          <a:blip r:embed="rId4">
            <a:extLst>
              <a:ext uri="{28A0092B-C50C-407E-A947-70E740481C1C}">
                <a14:useLocalDpi xmlns:a14="http://schemas.microsoft.com/office/drawing/2010/main" val="0"/>
              </a:ext>
            </a:extLst>
          </a:blip>
          <a:srcRect l="35189" r="35189"/>
          <a:stretch>
            <a:fillRect/>
          </a:stretch>
        </p:blipFill>
        <p:spPr/>
      </p:pic>
      <p:sp>
        <p:nvSpPr>
          <p:cNvPr id="11" name="Google Shape;227;p32">
            <a:extLst>
              <a:ext uri="{FF2B5EF4-FFF2-40B4-BE49-F238E27FC236}">
                <a16:creationId xmlns:a16="http://schemas.microsoft.com/office/drawing/2014/main" id="{E0021D08-9B7C-46B6-8F8D-A4F787451726}"/>
              </a:ext>
            </a:extLst>
          </p:cNvPr>
          <p:cNvSpPr/>
          <p:nvPr/>
        </p:nvSpPr>
        <p:spPr>
          <a:xfrm>
            <a:off x="13480527" y="-89902"/>
            <a:ext cx="10947501" cy="13984805"/>
          </a:xfrm>
          <a:prstGeom prst="rect">
            <a:avLst/>
          </a:prstGeom>
          <a:solidFill>
            <a:srgbClr val="654EA3"/>
          </a:solidFill>
          <a:ln w="9525" cap="flat" cmpd="sng">
            <a:noFill/>
            <a:prstDash val="solid"/>
            <a:round/>
            <a:headEnd type="none" w="sm" len="sm"/>
            <a:tailEnd type="none" w="sm" len="sm"/>
          </a:ln>
        </p:spPr>
        <p:txBody>
          <a:bodyPr spcFirstLastPara="1" wrap="square" lIns="243800" tIns="243800" rIns="243800" bIns="243800" anchor="ctr" anchorCtr="0">
            <a:noAutofit/>
          </a:bodyPr>
          <a:lstStyle/>
          <a:p>
            <a:pPr algn="l"/>
            <a:endParaRPr sz="5867"/>
          </a:p>
        </p:txBody>
      </p:sp>
      <p:sp>
        <p:nvSpPr>
          <p:cNvPr id="2" name="Прямоугольник 1">
            <a:extLst>
              <a:ext uri="{FF2B5EF4-FFF2-40B4-BE49-F238E27FC236}">
                <a16:creationId xmlns:a16="http://schemas.microsoft.com/office/drawing/2014/main" id="{F919AF28-F83C-46DA-BA27-2BDDD2EEB00D}"/>
              </a:ext>
            </a:extLst>
          </p:cNvPr>
          <p:cNvSpPr/>
          <p:nvPr/>
        </p:nvSpPr>
        <p:spPr>
          <a:xfrm>
            <a:off x="721531" y="4059129"/>
            <a:ext cx="12192000" cy="6001643"/>
          </a:xfrm>
          <a:prstGeom prst="rect">
            <a:avLst/>
          </a:prstGeom>
        </p:spPr>
        <p:txBody>
          <a:bodyPr>
            <a:spAutoFit/>
          </a:bodyPr>
          <a:lstStyle/>
          <a:p>
            <a:r>
              <a:rPr lang="uk-UA" sz="9600" b="1" dirty="0">
                <a:latin typeface="Montserrat ExtraBold" panose="00000900000000000000" pitchFamily="2" charset="-52"/>
              </a:rPr>
              <a:t>252 000 000 </a:t>
            </a:r>
          </a:p>
          <a:p>
            <a:r>
              <a:rPr lang="uk-UA" sz="9600" dirty="0">
                <a:latin typeface="Montserrat SemiBold" panose="00000700000000000000" pitchFamily="2" charset="-52"/>
              </a:rPr>
              <a:t>кількість жінок-підприємниць </a:t>
            </a:r>
            <a:br>
              <a:rPr lang="uk-UA" sz="9600" dirty="0">
                <a:latin typeface="Montserrat SemiBold" panose="00000700000000000000" pitchFamily="2" charset="-52"/>
              </a:rPr>
            </a:br>
            <a:r>
              <a:rPr lang="uk-UA" sz="9600" dirty="0">
                <a:latin typeface="Montserrat SemiBold" panose="00000700000000000000" pitchFamily="2" charset="-52"/>
              </a:rPr>
              <a:t>у світі</a:t>
            </a:r>
            <a:endParaRPr lang="ru-RU" sz="9600" dirty="0">
              <a:latin typeface="Montserrat SemiBold" panose="00000700000000000000" pitchFamily="2" charset="-52"/>
            </a:endParaRPr>
          </a:p>
        </p:txBody>
      </p:sp>
      <p:pic>
        <p:nvPicPr>
          <p:cNvPr id="7" name="Рисунок 6">
            <a:extLst>
              <a:ext uri="{FF2B5EF4-FFF2-40B4-BE49-F238E27FC236}">
                <a16:creationId xmlns:a16="http://schemas.microsoft.com/office/drawing/2014/main" id="{748A28C1-002A-4960-A6B5-9A2B48EA9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80527" y="3657599"/>
            <a:ext cx="10911170" cy="7272295"/>
          </a:xfrm>
          <a:prstGeom prst="rect">
            <a:avLst/>
          </a:prstGeom>
        </p:spPr>
      </p:pic>
    </p:spTree>
    <p:extLst>
      <p:ext uri="{BB962C8B-B14F-4D97-AF65-F5344CB8AC3E}">
        <p14:creationId xmlns:p14="http://schemas.microsoft.com/office/powerpoint/2010/main" val="8411817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3426" y="2030759"/>
            <a:ext cx="21716523" cy="3785652"/>
          </a:xfrm>
          <a:prstGeom prst="rect">
            <a:avLst/>
          </a:prstGeom>
        </p:spPr>
        <p:txBody>
          <a:bodyPr wrap="square">
            <a:spAutoFit/>
          </a:bodyPr>
          <a:lstStyle/>
          <a:p>
            <a:pPr algn="ctr"/>
            <a:r>
              <a:rPr lang="uk-UA" sz="12000" b="1" dirty="0">
                <a:latin typeface="Montserrat ExtraBold" panose="00000900000000000000" pitchFamily="2" charset="-52"/>
              </a:rPr>
              <a:t>15,6% </a:t>
            </a:r>
            <a:r>
              <a:rPr lang="uk-UA" sz="12000" b="1" dirty="0">
                <a:latin typeface="Montserrat SemiBold" panose="00000700000000000000" pitchFamily="2" charset="-52"/>
              </a:rPr>
              <a:t>громадян США – підприємці</a:t>
            </a:r>
          </a:p>
        </p:txBody>
      </p:sp>
      <p:pic>
        <p:nvPicPr>
          <p:cNvPr id="1028" name="Picture 4" descr="Why doing business in the USA is still the &amp;#39;top choice&amp;#39;. - UCanTrade">
            <a:extLst>
              <a:ext uri="{FF2B5EF4-FFF2-40B4-BE49-F238E27FC236}">
                <a16:creationId xmlns:a16="http://schemas.microsoft.com/office/drawing/2014/main" id="{EEEAA648-4437-479E-9091-3C15C01848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6413"/>
          <a:stretch/>
        </p:blipFill>
        <p:spPr bwMode="auto">
          <a:xfrm>
            <a:off x="0" y="7003774"/>
            <a:ext cx="24384000" cy="6533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423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11965" y="4379499"/>
            <a:ext cx="20991443" cy="2651126"/>
          </a:xfrm>
        </p:spPr>
        <p:txBody>
          <a:bodyPr>
            <a:noAutofit/>
          </a:bodyPr>
          <a:lstStyle/>
          <a:p>
            <a:pPr algn="ctr"/>
            <a:r>
              <a:rPr lang="uk-UA" sz="12000" b="1" dirty="0"/>
              <a:t>В Україні – </a:t>
            </a:r>
            <a:r>
              <a:rPr lang="uk-UA" sz="12000" b="1" dirty="0">
                <a:latin typeface="Montserrat ExtraBold" panose="00000900000000000000" pitchFamily="2" charset="-52"/>
              </a:rPr>
              <a:t>4,2%</a:t>
            </a:r>
            <a:r>
              <a:rPr lang="en-US" sz="12000" b="1" dirty="0">
                <a:latin typeface="Montserrat ExtraBold" panose="00000900000000000000" pitchFamily="2" charset="-52"/>
              </a:rPr>
              <a:t> </a:t>
            </a:r>
            <a:r>
              <a:rPr lang="uk-UA" sz="12000" b="1" dirty="0"/>
              <a:t>громадян підприємці  </a:t>
            </a:r>
            <a:br>
              <a:rPr lang="uk-UA" sz="12000" b="1" dirty="0"/>
            </a:br>
            <a:endParaRPr lang="ru-RU" sz="12000" b="1" dirty="0"/>
          </a:p>
        </p:txBody>
      </p:sp>
      <p:pic>
        <p:nvPicPr>
          <p:cNvPr id="2052" name="Picture 4" descr="EBRD and Ukraine in breakthrough agreement to strengthen corporate  governance">
            <a:extLst>
              <a:ext uri="{FF2B5EF4-FFF2-40B4-BE49-F238E27FC236}">
                <a16:creationId xmlns:a16="http://schemas.microsoft.com/office/drawing/2014/main" id="{ABBC8E75-C2BF-4D6A-A6A8-18881D4F3E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801" b="16839"/>
          <a:stretch/>
        </p:blipFill>
        <p:spPr bwMode="auto">
          <a:xfrm>
            <a:off x="0" y="6500191"/>
            <a:ext cx="24384000" cy="5565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412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227;p32">
            <a:extLst>
              <a:ext uri="{FF2B5EF4-FFF2-40B4-BE49-F238E27FC236}">
                <a16:creationId xmlns:a16="http://schemas.microsoft.com/office/drawing/2014/main" id="{79A1DB3B-3900-4484-A58E-125F80A63B8F}"/>
              </a:ext>
            </a:extLst>
          </p:cNvPr>
          <p:cNvSpPr/>
          <p:nvPr/>
        </p:nvSpPr>
        <p:spPr>
          <a:xfrm>
            <a:off x="13440771" y="19727"/>
            <a:ext cx="10947501" cy="13716000"/>
          </a:xfrm>
          <a:prstGeom prst="rect">
            <a:avLst/>
          </a:prstGeom>
          <a:solidFill>
            <a:srgbClr val="2EB5B1"/>
          </a:solidFill>
          <a:ln w="9525" cap="flat" cmpd="sng">
            <a:noFill/>
            <a:prstDash val="solid"/>
            <a:round/>
            <a:headEnd type="none" w="sm" len="sm"/>
            <a:tailEnd type="none" w="sm" len="sm"/>
          </a:ln>
        </p:spPr>
        <p:txBody>
          <a:bodyPr spcFirstLastPara="1" wrap="square" lIns="243800" tIns="243800" rIns="243800" bIns="243800" anchor="ctr" anchorCtr="0">
            <a:noAutofit/>
          </a:bodyPr>
          <a:lstStyle/>
          <a:p>
            <a:pPr algn="l"/>
            <a:endParaRPr sz="5867"/>
          </a:p>
        </p:txBody>
      </p:sp>
      <p:sp>
        <p:nvSpPr>
          <p:cNvPr id="4" name="Заголовок 3"/>
          <p:cNvSpPr>
            <a:spLocks noGrp="1"/>
          </p:cNvSpPr>
          <p:nvPr>
            <p:ph type="title" idx="4294967295"/>
          </p:nvPr>
        </p:nvSpPr>
        <p:spPr>
          <a:xfrm>
            <a:off x="1133060" y="2661757"/>
            <a:ext cx="20316825" cy="1782763"/>
          </a:xfrm>
        </p:spPr>
        <p:txBody>
          <a:bodyPr/>
          <a:lstStyle/>
          <a:p>
            <a:r>
              <a:rPr lang="uk-UA" dirty="0">
                <a:latin typeface="Montserrat ExtraBold" panose="00000900000000000000" pitchFamily="2" charset="-52"/>
              </a:rPr>
              <a:t>Що таке екосистема?</a:t>
            </a:r>
            <a:endParaRPr lang="ru-RU" dirty="0">
              <a:latin typeface="Montserrat ExtraBold" panose="00000900000000000000" pitchFamily="2" charset="-52"/>
            </a:endParaRPr>
          </a:p>
        </p:txBody>
      </p:sp>
      <p:sp>
        <p:nvSpPr>
          <p:cNvPr id="5" name="Текст 4"/>
          <p:cNvSpPr>
            <a:spLocks noGrp="1"/>
          </p:cNvSpPr>
          <p:nvPr>
            <p:ph type="body" sz="half" idx="4294967295"/>
          </p:nvPr>
        </p:nvSpPr>
        <p:spPr>
          <a:xfrm>
            <a:off x="1133060" y="5212870"/>
            <a:ext cx="11767932" cy="5848350"/>
          </a:xfrm>
        </p:spPr>
        <p:txBody>
          <a:bodyPr>
            <a:normAutofit/>
          </a:bodyPr>
          <a:lstStyle/>
          <a:p>
            <a:r>
              <a:rPr lang="uk-UA" sz="4000" dirty="0">
                <a:latin typeface="Montserrat Light" panose="00000400000000000000" pitchFamily="2" charset="-52"/>
              </a:rPr>
              <a:t>сукупність юридичних та фізичних осіб з різних секторів, різних за характером діяльності, яка функціонує задля розвитку інновацій та підприємницької діяльності шляхом об’єднання зусиль різних груп </a:t>
            </a:r>
            <a:r>
              <a:rPr lang="uk-UA" sz="4000" dirty="0" err="1">
                <a:latin typeface="Montserrat Light" panose="00000400000000000000" pitchFamily="2" charset="-52"/>
              </a:rPr>
              <a:t>стейкхолдерів</a:t>
            </a:r>
            <a:r>
              <a:rPr lang="uk-UA" sz="4000" dirty="0">
                <a:latin typeface="Montserrat Light" panose="00000400000000000000" pitchFamily="2" charset="-52"/>
              </a:rPr>
              <a:t>. </a:t>
            </a:r>
            <a:endParaRPr lang="ru-RU" sz="4000" dirty="0">
              <a:latin typeface="Montserrat Light" panose="00000400000000000000" pitchFamily="2" charset="-52"/>
            </a:endParaRPr>
          </a:p>
        </p:txBody>
      </p:sp>
      <p:pic>
        <p:nvPicPr>
          <p:cNvPr id="3074" name="Picture 2" descr="UDP побудувала новий бізнес-кампус В11 в UNIT.City - UDP">
            <a:extLst>
              <a:ext uri="{FF2B5EF4-FFF2-40B4-BE49-F238E27FC236}">
                <a16:creationId xmlns:a16="http://schemas.microsoft.com/office/drawing/2014/main" id="{28722C4E-09AB-4B96-8F4C-4B0052DA69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94122" y="3493504"/>
            <a:ext cx="10994150" cy="7320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46058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8439" y="864168"/>
            <a:ext cx="20317222" cy="1782763"/>
          </a:xfrm>
        </p:spPr>
        <p:txBody>
          <a:bodyPr>
            <a:normAutofit fontScale="90000"/>
          </a:bodyPr>
          <a:lstStyle/>
          <a:p>
            <a:r>
              <a:rPr lang="uk-UA" spc="0" dirty="0"/>
              <a:t>Екосистема</a:t>
            </a:r>
            <a:br>
              <a:rPr lang="uk-UA" spc="0" dirty="0"/>
            </a:br>
            <a:r>
              <a:rPr lang="uk-UA" spc="0" dirty="0"/>
              <a:t>біології – в економіку</a:t>
            </a:r>
            <a:endParaRPr lang="ru-RU" spc="0" dirty="0"/>
          </a:p>
        </p:txBody>
      </p:sp>
      <p:grpSp>
        <p:nvGrpSpPr>
          <p:cNvPr id="4" name="Группа 3"/>
          <p:cNvGrpSpPr/>
          <p:nvPr/>
        </p:nvGrpSpPr>
        <p:grpSpPr>
          <a:xfrm>
            <a:off x="5928221" y="4307593"/>
            <a:ext cx="15968283" cy="8748686"/>
            <a:chOff x="4065325" y="3888619"/>
            <a:chExt cx="17846558" cy="9777753"/>
          </a:xfrm>
        </p:grpSpPr>
        <p:sp>
          <p:nvSpPr>
            <p:cNvPr id="6" name="Скругленный прямоугольник 5"/>
            <p:cNvSpPr/>
            <p:nvPr/>
          </p:nvSpPr>
          <p:spPr>
            <a:xfrm>
              <a:off x="4065325" y="3888619"/>
              <a:ext cx="6828155" cy="6773333"/>
            </a:xfrm>
            <a:prstGeom prst="roundRect">
              <a:avLst>
                <a:gd name="adj" fmla="val 10000"/>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 name="Полилиния 6"/>
            <p:cNvSpPr/>
            <p:nvPr/>
          </p:nvSpPr>
          <p:spPr>
            <a:xfrm>
              <a:off x="4490112" y="10188726"/>
              <a:ext cx="5978580" cy="3343012"/>
            </a:xfrm>
            <a:custGeom>
              <a:avLst/>
              <a:gdLst>
                <a:gd name="connsiteX0" fmla="*/ 0 w 6828155"/>
                <a:gd name="connsiteY0" fmla="*/ 677333 h 6773333"/>
                <a:gd name="connsiteX1" fmla="*/ 677333 w 6828155"/>
                <a:gd name="connsiteY1" fmla="*/ 0 h 6773333"/>
                <a:gd name="connsiteX2" fmla="*/ 6150822 w 6828155"/>
                <a:gd name="connsiteY2" fmla="*/ 0 h 6773333"/>
                <a:gd name="connsiteX3" fmla="*/ 6828155 w 6828155"/>
                <a:gd name="connsiteY3" fmla="*/ 677333 h 6773333"/>
                <a:gd name="connsiteX4" fmla="*/ 6828155 w 6828155"/>
                <a:gd name="connsiteY4" fmla="*/ 6096000 h 6773333"/>
                <a:gd name="connsiteX5" fmla="*/ 6150822 w 6828155"/>
                <a:gd name="connsiteY5" fmla="*/ 6773333 h 6773333"/>
                <a:gd name="connsiteX6" fmla="*/ 677333 w 6828155"/>
                <a:gd name="connsiteY6" fmla="*/ 6773333 h 6773333"/>
                <a:gd name="connsiteX7" fmla="*/ 0 w 6828155"/>
                <a:gd name="connsiteY7" fmla="*/ 6096000 h 6773333"/>
                <a:gd name="connsiteX8" fmla="*/ 0 w 6828155"/>
                <a:gd name="connsiteY8" fmla="*/ 677333 h 677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8155" h="6773333">
                  <a:moveTo>
                    <a:pt x="0" y="677333"/>
                  </a:moveTo>
                  <a:cubicBezTo>
                    <a:pt x="0" y="303252"/>
                    <a:pt x="303252" y="0"/>
                    <a:pt x="677333" y="0"/>
                  </a:cubicBezTo>
                  <a:lnTo>
                    <a:pt x="6150822" y="0"/>
                  </a:lnTo>
                  <a:cubicBezTo>
                    <a:pt x="6524903" y="0"/>
                    <a:pt x="6828155" y="303252"/>
                    <a:pt x="6828155" y="677333"/>
                  </a:cubicBezTo>
                  <a:lnTo>
                    <a:pt x="6828155" y="6096000"/>
                  </a:lnTo>
                  <a:cubicBezTo>
                    <a:pt x="6828155" y="6470081"/>
                    <a:pt x="6524903" y="6773333"/>
                    <a:pt x="6150822" y="6773333"/>
                  </a:cubicBezTo>
                  <a:lnTo>
                    <a:pt x="677333" y="6773333"/>
                  </a:lnTo>
                  <a:cubicBezTo>
                    <a:pt x="303252" y="6773333"/>
                    <a:pt x="0" y="6470081"/>
                    <a:pt x="0" y="6096000"/>
                  </a:cubicBezTo>
                  <a:lnTo>
                    <a:pt x="0" y="677333"/>
                  </a:lnTo>
                  <a:close/>
                </a:path>
              </a:pathLst>
            </a:custGeom>
            <a:solidFill>
              <a:srgbClr val="654EA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46034" tIns="446034" rIns="446034" bIns="446034" numCol="1" spcCol="1270" anchor="t" anchorCtr="0">
              <a:noAutofit/>
            </a:bodyPr>
            <a:lstStyle/>
            <a:p>
              <a:pPr lvl="0" algn="l" defTabSz="2889250">
                <a:lnSpc>
                  <a:spcPct val="90000"/>
                </a:lnSpc>
                <a:spcBef>
                  <a:spcPct val="0"/>
                </a:spcBef>
                <a:spcAft>
                  <a:spcPct val="35000"/>
                </a:spcAft>
              </a:pPr>
              <a:r>
                <a:rPr lang="uk-UA" sz="4800" kern="1200" dirty="0">
                  <a:latin typeface="Montserrat Light" panose="00000400000000000000" pitchFamily="2" charset="-52"/>
                </a:rPr>
                <a:t>1930-ті роки</a:t>
              </a:r>
              <a:endParaRPr lang="ru-RU" sz="4800" kern="1200" dirty="0">
                <a:latin typeface="Montserrat Light" panose="00000400000000000000" pitchFamily="2" charset="-52"/>
              </a:endParaRPr>
            </a:p>
            <a:p>
              <a:pPr marL="285750" lvl="1" indent="-285750" algn="l" defTabSz="2266950">
                <a:lnSpc>
                  <a:spcPct val="90000"/>
                </a:lnSpc>
                <a:spcBef>
                  <a:spcPct val="0"/>
                </a:spcBef>
                <a:spcAft>
                  <a:spcPct val="15000"/>
                </a:spcAft>
                <a:buChar char="••"/>
              </a:pPr>
              <a:r>
                <a:rPr lang="uk-UA" sz="4800" kern="1200" dirty="0">
                  <a:latin typeface="Montserrat Light" panose="00000400000000000000" pitchFamily="2" charset="-52"/>
                </a:rPr>
                <a:t>Артур </a:t>
              </a:r>
              <a:r>
                <a:rPr lang="uk-UA" sz="4800" kern="1200" dirty="0" err="1">
                  <a:latin typeface="Montserrat Light" panose="00000400000000000000" pitchFamily="2" charset="-52"/>
                </a:rPr>
                <a:t>Тенслі</a:t>
              </a:r>
              <a:endParaRPr lang="ru-RU" sz="4800" kern="1200" dirty="0">
                <a:latin typeface="Montserrat Light" panose="00000400000000000000" pitchFamily="2" charset="-52"/>
              </a:endParaRPr>
            </a:p>
            <a:p>
              <a:pPr marL="285750" lvl="1" indent="-285750" algn="l" defTabSz="2266950">
                <a:lnSpc>
                  <a:spcPct val="90000"/>
                </a:lnSpc>
                <a:spcBef>
                  <a:spcPct val="0"/>
                </a:spcBef>
                <a:spcAft>
                  <a:spcPct val="15000"/>
                </a:spcAft>
                <a:buChar char="••"/>
              </a:pPr>
              <a:r>
                <a:rPr lang="uk-UA" sz="4800" kern="1200" dirty="0">
                  <a:latin typeface="Montserrat Light" panose="00000400000000000000" pitchFamily="2" charset="-52"/>
                </a:rPr>
                <a:t>Біологія</a:t>
              </a:r>
              <a:endParaRPr lang="ru-RU" sz="4800" kern="1200" dirty="0">
                <a:latin typeface="Montserrat Light" panose="00000400000000000000" pitchFamily="2" charset="-52"/>
              </a:endParaRPr>
            </a:p>
          </p:txBody>
        </p:sp>
        <p:sp>
          <p:nvSpPr>
            <p:cNvPr id="8" name="Полилиния 7"/>
            <p:cNvSpPr/>
            <p:nvPr/>
          </p:nvSpPr>
          <p:spPr>
            <a:xfrm>
              <a:off x="12208735" y="6454930"/>
              <a:ext cx="1315253" cy="1640710"/>
            </a:xfrm>
            <a:custGeom>
              <a:avLst/>
              <a:gdLst>
                <a:gd name="connsiteX0" fmla="*/ 0 w 1315253"/>
                <a:gd name="connsiteY0" fmla="*/ 328142 h 1640710"/>
                <a:gd name="connsiteX1" fmla="*/ 657627 w 1315253"/>
                <a:gd name="connsiteY1" fmla="*/ 328142 h 1640710"/>
                <a:gd name="connsiteX2" fmla="*/ 657627 w 1315253"/>
                <a:gd name="connsiteY2" fmla="*/ 0 h 1640710"/>
                <a:gd name="connsiteX3" fmla="*/ 1315253 w 1315253"/>
                <a:gd name="connsiteY3" fmla="*/ 820355 h 1640710"/>
                <a:gd name="connsiteX4" fmla="*/ 657627 w 1315253"/>
                <a:gd name="connsiteY4" fmla="*/ 1640710 h 1640710"/>
                <a:gd name="connsiteX5" fmla="*/ 657627 w 1315253"/>
                <a:gd name="connsiteY5" fmla="*/ 1312568 h 1640710"/>
                <a:gd name="connsiteX6" fmla="*/ 0 w 1315253"/>
                <a:gd name="connsiteY6" fmla="*/ 1312568 h 1640710"/>
                <a:gd name="connsiteX7" fmla="*/ 0 w 1315253"/>
                <a:gd name="connsiteY7" fmla="*/ 328142 h 164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5253" h="1640710">
                  <a:moveTo>
                    <a:pt x="0" y="328142"/>
                  </a:moveTo>
                  <a:lnTo>
                    <a:pt x="657627" y="328142"/>
                  </a:lnTo>
                  <a:lnTo>
                    <a:pt x="657627" y="0"/>
                  </a:lnTo>
                  <a:lnTo>
                    <a:pt x="1315253" y="820355"/>
                  </a:lnTo>
                  <a:lnTo>
                    <a:pt x="657627" y="1640710"/>
                  </a:lnTo>
                  <a:lnTo>
                    <a:pt x="657627" y="1312568"/>
                  </a:lnTo>
                  <a:lnTo>
                    <a:pt x="0" y="1312568"/>
                  </a:lnTo>
                  <a:lnTo>
                    <a:pt x="0" y="328142"/>
                  </a:lnTo>
                  <a:close/>
                </a:path>
              </a:pathLst>
            </a:custGeom>
            <a:solidFill>
              <a:srgbClr val="654EA3"/>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328142" rIns="394576" bIns="328142" numCol="1" spcCol="1270" anchor="ctr" anchorCtr="0">
              <a:noAutofit/>
            </a:bodyPr>
            <a:lstStyle/>
            <a:p>
              <a:pPr lvl="0" algn="ctr" defTabSz="2444750">
                <a:lnSpc>
                  <a:spcPct val="90000"/>
                </a:lnSpc>
                <a:spcBef>
                  <a:spcPct val="0"/>
                </a:spcBef>
                <a:spcAft>
                  <a:spcPct val="35000"/>
                </a:spcAft>
              </a:pPr>
              <a:endParaRPr lang="ru-RU" sz="5500" kern="1200" dirty="0"/>
            </a:p>
          </p:txBody>
        </p:sp>
        <p:sp>
          <p:nvSpPr>
            <p:cNvPr id="9" name="Скругленный прямоугольник 8"/>
            <p:cNvSpPr/>
            <p:nvPr/>
          </p:nvSpPr>
          <p:spPr>
            <a:xfrm>
              <a:off x="14651349" y="3888619"/>
              <a:ext cx="6828155" cy="6773333"/>
            </a:xfrm>
            <a:prstGeom prst="roundRect">
              <a:avLst>
                <a:gd name="adj" fmla="val 10000"/>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Полилиния 9"/>
            <p:cNvSpPr/>
            <p:nvPr/>
          </p:nvSpPr>
          <p:spPr>
            <a:xfrm>
              <a:off x="15589519" y="10425212"/>
              <a:ext cx="6322364" cy="3241160"/>
            </a:xfrm>
            <a:custGeom>
              <a:avLst/>
              <a:gdLst>
                <a:gd name="connsiteX0" fmla="*/ 0 w 6828155"/>
                <a:gd name="connsiteY0" fmla="*/ 677333 h 6773333"/>
                <a:gd name="connsiteX1" fmla="*/ 677333 w 6828155"/>
                <a:gd name="connsiteY1" fmla="*/ 0 h 6773333"/>
                <a:gd name="connsiteX2" fmla="*/ 6150822 w 6828155"/>
                <a:gd name="connsiteY2" fmla="*/ 0 h 6773333"/>
                <a:gd name="connsiteX3" fmla="*/ 6828155 w 6828155"/>
                <a:gd name="connsiteY3" fmla="*/ 677333 h 6773333"/>
                <a:gd name="connsiteX4" fmla="*/ 6828155 w 6828155"/>
                <a:gd name="connsiteY4" fmla="*/ 6096000 h 6773333"/>
                <a:gd name="connsiteX5" fmla="*/ 6150822 w 6828155"/>
                <a:gd name="connsiteY5" fmla="*/ 6773333 h 6773333"/>
                <a:gd name="connsiteX6" fmla="*/ 677333 w 6828155"/>
                <a:gd name="connsiteY6" fmla="*/ 6773333 h 6773333"/>
                <a:gd name="connsiteX7" fmla="*/ 0 w 6828155"/>
                <a:gd name="connsiteY7" fmla="*/ 6096000 h 6773333"/>
                <a:gd name="connsiteX8" fmla="*/ 0 w 6828155"/>
                <a:gd name="connsiteY8" fmla="*/ 677333 h 677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8155" h="6773333">
                  <a:moveTo>
                    <a:pt x="0" y="677333"/>
                  </a:moveTo>
                  <a:cubicBezTo>
                    <a:pt x="0" y="303252"/>
                    <a:pt x="303252" y="0"/>
                    <a:pt x="677333" y="0"/>
                  </a:cubicBezTo>
                  <a:lnTo>
                    <a:pt x="6150822" y="0"/>
                  </a:lnTo>
                  <a:cubicBezTo>
                    <a:pt x="6524903" y="0"/>
                    <a:pt x="6828155" y="303252"/>
                    <a:pt x="6828155" y="677333"/>
                  </a:cubicBezTo>
                  <a:lnTo>
                    <a:pt x="6828155" y="6096000"/>
                  </a:lnTo>
                  <a:cubicBezTo>
                    <a:pt x="6828155" y="6470081"/>
                    <a:pt x="6524903" y="6773333"/>
                    <a:pt x="6150822" y="6773333"/>
                  </a:cubicBezTo>
                  <a:lnTo>
                    <a:pt x="677333" y="6773333"/>
                  </a:lnTo>
                  <a:cubicBezTo>
                    <a:pt x="303252" y="6773333"/>
                    <a:pt x="0" y="6470081"/>
                    <a:pt x="0" y="6096000"/>
                  </a:cubicBezTo>
                  <a:lnTo>
                    <a:pt x="0" y="677333"/>
                  </a:lnTo>
                  <a:close/>
                </a:path>
              </a:pathLst>
            </a:custGeom>
            <a:solidFill>
              <a:srgbClr val="654EA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46034" tIns="446034" rIns="446034" bIns="446034" numCol="1" spcCol="1270" anchor="t" anchorCtr="0">
              <a:noAutofit/>
            </a:bodyPr>
            <a:lstStyle/>
            <a:p>
              <a:pPr lvl="0" algn="l" defTabSz="2889250">
                <a:lnSpc>
                  <a:spcPct val="90000"/>
                </a:lnSpc>
                <a:spcBef>
                  <a:spcPct val="0"/>
                </a:spcBef>
                <a:spcAft>
                  <a:spcPct val="35000"/>
                </a:spcAft>
              </a:pPr>
              <a:r>
                <a:rPr lang="uk-UA" sz="4800" kern="1200" dirty="0">
                  <a:latin typeface="Montserrat Light" panose="00000400000000000000" pitchFamily="2" charset="-52"/>
                </a:rPr>
                <a:t>1993</a:t>
              </a:r>
              <a:endParaRPr lang="ru-RU" sz="4800" kern="1200" dirty="0">
                <a:latin typeface="Montserrat Light" panose="00000400000000000000" pitchFamily="2" charset="-52"/>
              </a:endParaRPr>
            </a:p>
            <a:p>
              <a:pPr marL="285750" lvl="1" indent="-285750" algn="l" defTabSz="2266950">
                <a:lnSpc>
                  <a:spcPct val="90000"/>
                </a:lnSpc>
                <a:spcBef>
                  <a:spcPct val="0"/>
                </a:spcBef>
                <a:spcAft>
                  <a:spcPct val="15000"/>
                </a:spcAft>
                <a:buChar char="••"/>
              </a:pPr>
              <a:r>
                <a:rPr lang="uk-UA" sz="4800" kern="1200" dirty="0">
                  <a:latin typeface="Montserrat Light" panose="00000400000000000000" pitchFamily="2" charset="-52"/>
                </a:rPr>
                <a:t>Джеймс Мур</a:t>
              </a:r>
              <a:endParaRPr lang="ru-RU" sz="4800" kern="1200" dirty="0">
                <a:latin typeface="Montserrat Light" panose="00000400000000000000" pitchFamily="2" charset="-52"/>
              </a:endParaRPr>
            </a:p>
            <a:p>
              <a:pPr marL="285750" lvl="1" indent="-285750" algn="l" defTabSz="2266950">
                <a:lnSpc>
                  <a:spcPct val="90000"/>
                </a:lnSpc>
                <a:spcBef>
                  <a:spcPct val="0"/>
                </a:spcBef>
                <a:spcAft>
                  <a:spcPct val="15000"/>
                </a:spcAft>
                <a:buChar char="••"/>
              </a:pPr>
              <a:r>
                <a:rPr lang="uk-UA" sz="4800" kern="1200" dirty="0">
                  <a:latin typeface="Montserrat Light" panose="00000400000000000000" pitchFamily="2" charset="-52"/>
                </a:rPr>
                <a:t>бізнес</a:t>
              </a:r>
              <a:endParaRPr lang="ru-RU" sz="4800" kern="1200" dirty="0">
                <a:latin typeface="Montserrat Light" panose="00000400000000000000" pitchFamily="2" charset="-52"/>
              </a:endParaRPr>
            </a:p>
          </p:txBody>
        </p:sp>
      </p:grpSp>
    </p:spTree>
    <p:extLst>
      <p:ext uri="{BB962C8B-B14F-4D97-AF65-F5344CB8AC3E}">
        <p14:creationId xmlns:p14="http://schemas.microsoft.com/office/powerpoint/2010/main" val="240236563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1135271" y="3765655"/>
            <a:ext cx="11904870" cy="1782762"/>
          </a:xfrm>
        </p:spPr>
        <p:txBody>
          <a:bodyPr>
            <a:noAutofit/>
          </a:bodyPr>
          <a:lstStyle/>
          <a:p>
            <a:r>
              <a:rPr lang="uk-UA" sz="8000" dirty="0"/>
              <a:t>Передумови створення успішних екосистем</a:t>
            </a:r>
            <a:endParaRPr lang="ru-RU" sz="8000" dirty="0"/>
          </a:p>
        </p:txBody>
      </p:sp>
      <p:sp>
        <p:nvSpPr>
          <p:cNvPr id="3" name="Текст 2"/>
          <p:cNvSpPr>
            <a:spLocks noGrp="1"/>
          </p:cNvSpPr>
          <p:nvPr>
            <p:ph type="body" sz="half" idx="4294967295"/>
          </p:nvPr>
        </p:nvSpPr>
        <p:spPr>
          <a:xfrm>
            <a:off x="1311966" y="6107390"/>
            <a:ext cx="12881113" cy="5848350"/>
          </a:xfrm>
        </p:spPr>
        <p:txBody>
          <a:bodyPr>
            <a:noAutofit/>
          </a:bodyPr>
          <a:lstStyle/>
          <a:p>
            <a:pPr marL="1143000" lvl="0" indent="-1143000" algn="l">
              <a:buFont typeface="Wingdings" panose="05000000000000000000" pitchFamily="2" charset="2"/>
              <a:buChar char="§"/>
            </a:pPr>
            <a:r>
              <a:rPr lang="uk-UA" sz="4000" b="0" dirty="0">
                <a:latin typeface="Montserrat Light" panose="00000400000000000000" pitchFamily="2" charset="-52"/>
              </a:rPr>
              <a:t>Наявність попередньої історії підприємництва або промисловості</a:t>
            </a:r>
          </a:p>
          <a:p>
            <a:pPr marL="1143000" lvl="0" indent="-1143000" algn="l">
              <a:buFont typeface="Wingdings" panose="05000000000000000000" pitchFamily="2" charset="2"/>
              <a:buChar char="§"/>
            </a:pPr>
            <a:r>
              <a:rPr lang="uk-UA" sz="4000" b="0" dirty="0">
                <a:latin typeface="Montserrat Light" panose="00000400000000000000" pitchFamily="2" charset="-52"/>
              </a:rPr>
              <a:t>Наявність великих діючих підприємств </a:t>
            </a:r>
          </a:p>
          <a:p>
            <a:pPr marL="1143000" lvl="0" indent="-1143000" algn="l">
              <a:buFont typeface="Wingdings" panose="05000000000000000000" pitchFamily="2" charset="2"/>
              <a:buChar char="§"/>
            </a:pPr>
            <a:r>
              <a:rPr lang="uk-UA" sz="4000" b="0" dirty="0">
                <a:latin typeface="Montserrat Light" panose="00000400000000000000" pitchFamily="2" charset="-52"/>
              </a:rPr>
              <a:t>Визнання та наявність історій успіху </a:t>
            </a:r>
          </a:p>
          <a:p>
            <a:pPr marL="1143000" lvl="0" indent="-1143000" algn="l">
              <a:buFont typeface="Wingdings" panose="05000000000000000000" pitchFamily="2" charset="2"/>
              <a:buChar char="§"/>
            </a:pPr>
            <a:r>
              <a:rPr lang="uk-UA" sz="4000" b="0" dirty="0">
                <a:latin typeface="Montserrat Light" panose="00000400000000000000" pitchFamily="2" charset="-52"/>
              </a:rPr>
              <a:t>Обмін інформацією</a:t>
            </a:r>
          </a:p>
          <a:p>
            <a:pPr marL="1143000" lvl="0" indent="-1143000" algn="l">
              <a:buFont typeface="Wingdings" panose="05000000000000000000" pitchFamily="2" charset="2"/>
              <a:buChar char="§"/>
            </a:pPr>
            <a:r>
              <a:rPr lang="uk-UA" sz="4000" b="0" dirty="0">
                <a:latin typeface="Montserrat Light" panose="00000400000000000000" pitchFamily="2" charset="-52"/>
              </a:rPr>
              <a:t>Підприємницька культура</a:t>
            </a:r>
            <a:endParaRPr lang="ru-RU" sz="4000" b="0" dirty="0">
              <a:latin typeface="Montserrat Light" panose="00000400000000000000" pitchFamily="2" charset="-52"/>
            </a:endParaRPr>
          </a:p>
        </p:txBody>
      </p:sp>
      <p:sp>
        <p:nvSpPr>
          <p:cNvPr id="5" name="Google Shape;227;p32">
            <a:extLst>
              <a:ext uri="{FF2B5EF4-FFF2-40B4-BE49-F238E27FC236}">
                <a16:creationId xmlns:a16="http://schemas.microsoft.com/office/drawing/2014/main" id="{17DE8025-A16A-4F49-8B4A-25BA7D6BC443}"/>
              </a:ext>
            </a:extLst>
          </p:cNvPr>
          <p:cNvSpPr/>
          <p:nvPr/>
        </p:nvSpPr>
        <p:spPr>
          <a:xfrm>
            <a:off x="13440771" y="-150"/>
            <a:ext cx="10947501" cy="13716000"/>
          </a:xfrm>
          <a:prstGeom prst="rect">
            <a:avLst/>
          </a:prstGeom>
          <a:solidFill>
            <a:srgbClr val="FF6F61"/>
          </a:solidFill>
          <a:ln w="9525" cap="flat" cmpd="sng">
            <a:noFill/>
            <a:prstDash val="solid"/>
            <a:round/>
            <a:headEnd type="none" w="sm" len="sm"/>
            <a:tailEnd type="none" w="sm" len="sm"/>
          </a:ln>
        </p:spPr>
        <p:txBody>
          <a:bodyPr spcFirstLastPara="1" wrap="square" lIns="243800" tIns="243800" rIns="243800" bIns="243800" anchor="ctr" anchorCtr="0">
            <a:noAutofit/>
          </a:bodyPr>
          <a:lstStyle/>
          <a:p>
            <a:pPr algn="l"/>
            <a:endParaRPr sz="5867"/>
          </a:p>
        </p:txBody>
      </p:sp>
      <p:pic>
        <p:nvPicPr>
          <p:cNvPr id="6" name="Рисунок 5">
            <a:extLst>
              <a:ext uri="{FF2B5EF4-FFF2-40B4-BE49-F238E27FC236}">
                <a16:creationId xmlns:a16="http://schemas.microsoft.com/office/drawing/2014/main" id="{6951BAEA-1E1A-484C-B201-FA2CB3F35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0771" y="3023048"/>
            <a:ext cx="10947501" cy="7298334"/>
          </a:xfrm>
          <a:prstGeom prst="rect">
            <a:avLst/>
          </a:prstGeom>
        </p:spPr>
      </p:pic>
    </p:spTree>
    <p:extLst>
      <p:ext uri="{BB962C8B-B14F-4D97-AF65-F5344CB8AC3E}">
        <p14:creationId xmlns:p14="http://schemas.microsoft.com/office/powerpoint/2010/main" val="404328255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2802835" y="4944614"/>
            <a:ext cx="20316825" cy="1782763"/>
          </a:xfrm>
        </p:spPr>
        <p:txBody>
          <a:bodyPr>
            <a:noAutofit/>
          </a:bodyPr>
          <a:lstStyle/>
          <a:p>
            <a:pPr algn="ctr"/>
            <a:r>
              <a:rPr lang="uk-UA" sz="8800" dirty="0"/>
              <a:t>Наша мета – розвивати підприємництво в Україні, тому ми віримо та будуємо партнерство</a:t>
            </a:r>
            <a:endParaRPr lang="ru-RU" sz="8800" dirty="0"/>
          </a:p>
        </p:txBody>
      </p:sp>
      <p:pic>
        <p:nvPicPr>
          <p:cNvPr id="4" name="Рисунок 3">
            <a:extLst>
              <a:ext uri="{FF2B5EF4-FFF2-40B4-BE49-F238E27FC236}">
                <a16:creationId xmlns:a16="http://schemas.microsoft.com/office/drawing/2014/main" id="{DD167B9C-DF70-41D1-9F5F-24C82F2C94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3738" b="12727"/>
          <a:stretch/>
        </p:blipFill>
        <p:spPr>
          <a:xfrm>
            <a:off x="1" y="7521016"/>
            <a:ext cx="24384000" cy="4644480"/>
          </a:xfrm>
          <a:prstGeom prst="rect">
            <a:avLst/>
          </a:prstGeom>
        </p:spPr>
      </p:pic>
    </p:spTree>
    <p:extLst>
      <p:ext uri="{BB962C8B-B14F-4D97-AF65-F5344CB8AC3E}">
        <p14:creationId xmlns:p14="http://schemas.microsoft.com/office/powerpoint/2010/main" val="336421599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26"/>
        <p:cNvGrpSpPr/>
        <p:nvPr/>
      </p:nvGrpSpPr>
      <p:grpSpPr>
        <a:xfrm>
          <a:off x="0" y="0"/>
          <a:ext cx="0" cy="0"/>
          <a:chOff x="0" y="0"/>
          <a:chExt cx="0" cy="0"/>
        </a:xfrm>
      </p:grpSpPr>
      <p:sp>
        <p:nvSpPr>
          <p:cNvPr id="4630" name="Google Shape;4630;p29"/>
          <p:cNvSpPr txBox="1">
            <a:spLocks noGrp="1"/>
          </p:cNvSpPr>
          <p:nvPr>
            <p:ph type="title"/>
          </p:nvPr>
        </p:nvSpPr>
        <p:spPr>
          <a:xfrm>
            <a:off x="1708989" y="2025848"/>
            <a:ext cx="20317222" cy="1782763"/>
          </a:xfrm>
          <a:prstGeom prst="rect">
            <a:avLst/>
          </a:prstGeom>
        </p:spPr>
        <p:txBody>
          <a:bodyPr spcFirstLastPara="1" wrap="square" lIns="243800" tIns="243800" rIns="243800" bIns="243800" anchor="ctr" anchorCtr="0">
            <a:noAutofit/>
          </a:bodyPr>
          <a:lstStyle/>
          <a:p>
            <a:r>
              <a:rPr lang="uk-UA" sz="8800" spc="0" dirty="0"/>
              <a:t>ЛІДІЯ ПАЩУК</a:t>
            </a:r>
            <a:endParaRPr sz="8800" spc="0" dirty="0"/>
          </a:p>
        </p:txBody>
      </p:sp>
      <p:sp>
        <p:nvSpPr>
          <p:cNvPr id="4629" name="Google Shape;4629;p29"/>
          <p:cNvSpPr txBox="1">
            <a:spLocks noGrp="1"/>
          </p:cNvSpPr>
          <p:nvPr>
            <p:ph type="body" sz="half" idx="1"/>
          </p:nvPr>
        </p:nvSpPr>
        <p:spPr>
          <a:xfrm>
            <a:off x="1631168" y="5406886"/>
            <a:ext cx="9159770" cy="6283265"/>
          </a:xfrm>
          <a:prstGeom prst="rect">
            <a:avLst/>
          </a:prstGeom>
        </p:spPr>
        <p:txBody>
          <a:bodyPr spcFirstLastPara="1" wrap="square" lIns="243800" tIns="243800" rIns="243800" bIns="243800" anchor="t" anchorCtr="0">
            <a:noAutofit/>
          </a:bodyPr>
          <a:lstStyle/>
          <a:p>
            <a:pPr marL="762010" indent="-762010" algn="l">
              <a:buFont typeface="Wingdings" panose="05000000000000000000" pitchFamily="2" charset="2"/>
              <a:buChar char="§"/>
            </a:pPr>
            <a:r>
              <a:rPr lang="uk-UA" sz="3600" b="0" dirty="0">
                <a:latin typeface="Montserrat Light" panose="00000400000000000000" pitchFamily="2" charset="-52"/>
              </a:rPr>
              <a:t>Президент фонду </a:t>
            </a:r>
            <a:r>
              <a:rPr lang="en-US" sz="3600" b="0" dirty="0" err="1">
                <a:latin typeface="Montserrat Light" panose="00000400000000000000" pitchFamily="2" charset="-52"/>
              </a:rPr>
              <a:t>K.Fund</a:t>
            </a:r>
            <a:endParaRPr lang="en-US" sz="3600" b="0" dirty="0">
              <a:latin typeface="Montserrat Light" panose="00000400000000000000" pitchFamily="2" charset="-52"/>
            </a:endParaRPr>
          </a:p>
          <a:p>
            <a:pPr marL="762010" indent="-762010" algn="l">
              <a:buFont typeface="Wingdings" panose="05000000000000000000" pitchFamily="2" charset="2"/>
              <a:buChar char="§"/>
            </a:pPr>
            <a:r>
              <a:rPr lang="uk-UA" sz="3600" b="0" dirty="0">
                <a:latin typeface="Montserrat Light" panose="00000400000000000000" pitchFamily="2" charset="-52"/>
              </a:rPr>
              <a:t>Керівник Школи малого і середнього підприємництва</a:t>
            </a:r>
          </a:p>
          <a:p>
            <a:pPr marL="762010" indent="-762010" algn="l">
              <a:buFont typeface="Wingdings" panose="05000000000000000000" pitchFamily="2" charset="2"/>
              <a:buChar char="§"/>
            </a:pPr>
            <a:r>
              <a:rPr lang="uk-UA" sz="3600" b="0" dirty="0">
                <a:latin typeface="Montserrat Light" panose="00000400000000000000" pitchFamily="2" charset="-52"/>
              </a:rPr>
              <a:t>Доцент Київського національного університету ім. Т. Шевченка, </a:t>
            </a:r>
          </a:p>
          <a:p>
            <a:pPr marL="762010" indent="-762010" algn="l">
              <a:buFont typeface="Wingdings" panose="05000000000000000000" pitchFamily="2" charset="2"/>
              <a:buChar char="§"/>
            </a:pPr>
            <a:r>
              <a:rPr lang="uk-UA" sz="3600" b="0" dirty="0">
                <a:latin typeface="Montserrat Light" panose="00000400000000000000" pitchFamily="2" charset="-52"/>
              </a:rPr>
              <a:t>Викладач </a:t>
            </a:r>
            <a:r>
              <a:rPr lang="en-US" sz="3600" b="0" dirty="0">
                <a:latin typeface="Montserrat Light" panose="00000400000000000000" pitchFamily="2" charset="-52"/>
              </a:rPr>
              <a:t>Chartered Institute of Marketing, </a:t>
            </a:r>
            <a:r>
              <a:rPr lang="uk-UA" sz="3600" b="0" dirty="0">
                <a:latin typeface="Montserrat Light" panose="00000400000000000000" pitchFamily="2" charset="-52"/>
              </a:rPr>
              <a:t>Міжнародного інституту бізнесу</a:t>
            </a:r>
          </a:p>
          <a:p>
            <a:pPr marL="762010" indent="-762010" algn="l">
              <a:buFont typeface="Wingdings" panose="05000000000000000000" pitchFamily="2" charset="2"/>
              <a:buChar char="§"/>
            </a:pPr>
            <a:r>
              <a:rPr lang="uk-UA" sz="3600" b="0" dirty="0">
                <a:latin typeface="Montserrat Light" panose="00000400000000000000" pitchFamily="2" charset="-52"/>
              </a:rPr>
              <a:t>Консультант з питань МСП міжнародних організацій</a:t>
            </a:r>
            <a:endParaRPr sz="3600" b="0" dirty="0">
              <a:latin typeface="Montserrat Light" panose="00000400000000000000" pitchFamily="2" charset="-52"/>
            </a:endParaRPr>
          </a:p>
        </p:txBody>
      </p:sp>
      <p:grpSp>
        <p:nvGrpSpPr>
          <p:cNvPr id="4632" name="Google Shape;4632;p29"/>
          <p:cNvGrpSpPr/>
          <p:nvPr/>
        </p:nvGrpSpPr>
        <p:grpSpPr>
          <a:xfrm>
            <a:off x="12318300" y="10502791"/>
            <a:ext cx="4236568" cy="3966803"/>
            <a:chOff x="1131625" y="2739900"/>
            <a:chExt cx="1092650" cy="1023075"/>
          </a:xfrm>
        </p:grpSpPr>
        <p:sp>
          <p:nvSpPr>
            <p:cNvPr id="4633" name="Google Shape;4633;p29"/>
            <p:cNvSpPr/>
            <p:nvPr/>
          </p:nvSpPr>
          <p:spPr>
            <a:xfrm>
              <a:off x="1131625" y="2740050"/>
              <a:ext cx="38225" cy="32650"/>
            </a:xfrm>
            <a:custGeom>
              <a:avLst/>
              <a:gdLst/>
              <a:ahLst/>
              <a:cxnLst/>
              <a:rect l="l" t="t" r="r" b="b"/>
              <a:pathLst>
                <a:path w="1529" h="1306" extrusionOk="0">
                  <a:moveTo>
                    <a:pt x="872" y="1"/>
                  </a:moveTo>
                  <a:cubicBezTo>
                    <a:pt x="291" y="1"/>
                    <a:pt x="0" y="705"/>
                    <a:pt x="414" y="1118"/>
                  </a:cubicBezTo>
                  <a:cubicBezTo>
                    <a:pt x="546" y="1248"/>
                    <a:pt x="707" y="1306"/>
                    <a:pt x="866" y="1306"/>
                  </a:cubicBezTo>
                  <a:cubicBezTo>
                    <a:pt x="1204" y="1306"/>
                    <a:pt x="1529" y="1042"/>
                    <a:pt x="1524" y="646"/>
                  </a:cubicBezTo>
                  <a:cubicBezTo>
                    <a:pt x="1518" y="291"/>
                    <a:pt x="1227"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34" name="Google Shape;4634;p29"/>
            <p:cNvSpPr/>
            <p:nvPr/>
          </p:nvSpPr>
          <p:spPr>
            <a:xfrm>
              <a:off x="1212825" y="2739900"/>
              <a:ext cx="37950" cy="32625"/>
            </a:xfrm>
            <a:custGeom>
              <a:avLst/>
              <a:gdLst/>
              <a:ahLst/>
              <a:cxnLst/>
              <a:rect l="l" t="t" r="r" b="b"/>
              <a:pathLst>
                <a:path w="1518" h="1305" extrusionOk="0">
                  <a:moveTo>
                    <a:pt x="865" y="0"/>
                  </a:moveTo>
                  <a:cubicBezTo>
                    <a:pt x="284" y="0"/>
                    <a:pt x="0" y="704"/>
                    <a:pt x="407" y="1111"/>
                  </a:cubicBezTo>
                  <a:cubicBezTo>
                    <a:pt x="541" y="1245"/>
                    <a:pt x="705" y="1305"/>
                    <a:pt x="865" y="1305"/>
                  </a:cubicBezTo>
                  <a:cubicBezTo>
                    <a:pt x="1199" y="1305"/>
                    <a:pt x="1517" y="1045"/>
                    <a:pt x="1517" y="652"/>
                  </a:cubicBezTo>
                  <a:cubicBezTo>
                    <a:pt x="1517" y="291"/>
                    <a:pt x="1227" y="0"/>
                    <a:pt x="865"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35" name="Google Shape;4635;p29"/>
            <p:cNvSpPr/>
            <p:nvPr/>
          </p:nvSpPr>
          <p:spPr>
            <a:xfrm>
              <a:off x="1293850" y="2739900"/>
              <a:ext cx="38125" cy="32625"/>
            </a:xfrm>
            <a:custGeom>
              <a:avLst/>
              <a:gdLst/>
              <a:ahLst/>
              <a:cxnLst/>
              <a:rect l="l" t="t" r="r" b="b"/>
              <a:pathLst>
                <a:path w="1525" h="1305" extrusionOk="0">
                  <a:moveTo>
                    <a:pt x="872" y="0"/>
                  </a:moveTo>
                  <a:cubicBezTo>
                    <a:pt x="291" y="0"/>
                    <a:pt x="0" y="704"/>
                    <a:pt x="414" y="1111"/>
                  </a:cubicBezTo>
                  <a:cubicBezTo>
                    <a:pt x="546" y="1245"/>
                    <a:pt x="709" y="1305"/>
                    <a:pt x="869" y="1305"/>
                  </a:cubicBezTo>
                  <a:cubicBezTo>
                    <a:pt x="1203" y="1305"/>
                    <a:pt x="1524" y="1045"/>
                    <a:pt x="1524" y="652"/>
                  </a:cubicBezTo>
                  <a:cubicBezTo>
                    <a:pt x="1524" y="291"/>
                    <a:pt x="1234"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36" name="Google Shape;4636;p29"/>
            <p:cNvSpPr/>
            <p:nvPr/>
          </p:nvSpPr>
          <p:spPr>
            <a:xfrm>
              <a:off x="1374875" y="2739900"/>
              <a:ext cx="38125" cy="32625"/>
            </a:xfrm>
            <a:custGeom>
              <a:avLst/>
              <a:gdLst/>
              <a:ahLst/>
              <a:cxnLst/>
              <a:rect l="l" t="t" r="r" b="b"/>
              <a:pathLst>
                <a:path w="1525" h="1305" extrusionOk="0">
                  <a:moveTo>
                    <a:pt x="879" y="0"/>
                  </a:moveTo>
                  <a:cubicBezTo>
                    <a:pt x="298" y="0"/>
                    <a:pt x="1" y="704"/>
                    <a:pt x="414" y="1111"/>
                  </a:cubicBezTo>
                  <a:cubicBezTo>
                    <a:pt x="548" y="1245"/>
                    <a:pt x="712" y="1305"/>
                    <a:pt x="872" y="1305"/>
                  </a:cubicBezTo>
                  <a:cubicBezTo>
                    <a:pt x="1206" y="1305"/>
                    <a:pt x="1524" y="1045"/>
                    <a:pt x="1524" y="652"/>
                  </a:cubicBezTo>
                  <a:cubicBezTo>
                    <a:pt x="1524" y="291"/>
                    <a:pt x="1234" y="0"/>
                    <a:pt x="879"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37" name="Google Shape;4637;p29"/>
            <p:cNvSpPr/>
            <p:nvPr/>
          </p:nvSpPr>
          <p:spPr>
            <a:xfrm>
              <a:off x="1456225" y="2739900"/>
              <a:ext cx="38125" cy="32625"/>
            </a:xfrm>
            <a:custGeom>
              <a:avLst/>
              <a:gdLst/>
              <a:ahLst/>
              <a:cxnLst/>
              <a:rect l="l" t="t" r="r" b="b"/>
              <a:pathLst>
                <a:path w="1525" h="1305" extrusionOk="0">
                  <a:moveTo>
                    <a:pt x="872" y="0"/>
                  </a:moveTo>
                  <a:cubicBezTo>
                    <a:pt x="291" y="0"/>
                    <a:pt x="1" y="704"/>
                    <a:pt x="407" y="1111"/>
                  </a:cubicBezTo>
                  <a:cubicBezTo>
                    <a:pt x="542" y="1245"/>
                    <a:pt x="706" y="1305"/>
                    <a:pt x="868" y="1305"/>
                  </a:cubicBezTo>
                  <a:cubicBezTo>
                    <a:pt x="1203" y="1305"/>
                    <a:pt x="1524" y="1045"/>
                    <a:pt x="1524" y="652"/>
                  </a:cubicBezTo>
                  <a:cubicBezTo>
                    <a:pt x="1524" y="291"/>
                    <a:pt x="1227"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38" name="Google Shape;4638;p29"/>
            <p:cNvSpPr/>
            <p:nvPr/>
          </p:nvSpPr>
          <p:spPr>
            <a:xfrm>
              <a:off x="1537250" y="2739900"/>
              <a:ext cx="37975" cy="32625"/>
            </a:xfrm>
            <a:custGeom>
              <a:avLst/>
              <a:gdLst/>
              <a:ahLst/>
              <a:cxnLst/>
              <a:rect l="l" t="t" r="r" b="b"/>
              <a:pathLst>
                <a:path w="1519" h="1305" extrusionOk="0">
                  <a:moveTo>
                    <a:pt x="873" y="0"/>
                  </a:moveTo>
                  <a:cubicBezTo>
                    <a:pt x="291" y="0"/>
                    <a:pt x="1" y="704"/>
                    <a:pt x="408" y="1111"/>
                  </a:cubicBezTo>
                  <a:cubicBezTo>
                    <a:pt x="542" y="1245"/>
                    <a:pt x="706" y="1305"/>
                    <a:pt x="866" y="1305"/>
                  </a:cubicBezTo>
                  <a:cubicBezTo>
                    <a:pt x="1200" y="1305"/>
                    <a:pt x="1518" y="1045"/>
                    <a:pt x="1518" y="652"/>
                  </a:cubicBezTo>
                  <a:cubicBezTo>
                    <a:pt x="1518" y="291"/>
                    <a:pt x="1228" y="0"/>
                    <a:pt x="873"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39" name="Google Shape;4639;p29"/>
            <p:cNvSpPr/>
            <p:nvPr/>
          </p:nvSpPr>
          <p:spPr>
            <a:xfrm>
              <a:off x="1618300" y="2739900"/>
              <a:ext cx="38100" cy="32625"/>
            </a:xfrm>
            <a:custGeom>
              <a:avLst/>
              <a:gdLst/>
              <a:ahLst/>
              <a:cxnLst/>
              <a:rect l="l" t="t" r="r" b="b"/>
              <a:pathLst>
                <a:path w="1524" h="1305" extrusionOk="0">
                  <a:moveTo>
                    <a:pt x="872" y="0"/>
                  </a:moveTo>
                  <a:cubicBezTo>
                    <a:pt x="291" y="0"/>
                    <a:pt x="0" y="704"/>
                    <a:pt x="413" y="1111"/>
                  </a:cubicBezTo>
                  <a:cubicBezTo>
                    <a:pt x="545" y="1245"/>
                    <a:pt x="709" y="1305"/>
                    <a:pt x="869" y="1305"/>
                  </a:cubicBezTo>
                  <a:cubicBezTo>
                    <a:pt x="1203" y="1305"/>
                    <a:pt x="1524" y="1045"/>
                    <a:pt x="1524" y="652"/>
                  </a:cubicBezTo>
                  <a:cubicBezTo>
                    <a:pt x="1524" y="291"/>
                    <a:pt x="1233"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40" name="Google Shape;4640;p29"/>
            <p:cNvSpPr/>
            <p:nvPr/>
          </p:nvSpPr>
          <p:spPr>
            <a:xfrm>
              <a:off x="1699475" y="2739900"/>
              <a:ext cx="37975" cy="32625"/>
            </a:xfrm>
            <a:custGeom>
              <a:avLst/>
              <a:gdLst/>
              <a:ahLst/>
              <a:cxnLst/>
              <a:rect l="l" t="t" r="r" b="b"/>
              <a:pathLst>
                <a:path w="1519" h="1305" extrusionOk="0">
                  <a:moveTo>
                    <a:pt x="872" y="0"/>
                  </a:moveTo>
                  <a:cubicBezTo>
                    <a:pt x="291" y="0"/>
                    <a:pt x="1" y="704"/>
                    <a:pt x="408" y="1111"/>
                  </a:cubicBezTo>
                  <a:cubicBezTo>
                    <a:pt x="542" y="1245"/>
                    <a:pt x="706" y="1305"/>
                    <a:pt x="866" y="1305"/>
                  </a:cubicBezTo>
                  <a:cubicBezTo>
                    <a:pt x="1200" y="1305"/>
                    <a:pt x="1518" y="1045"/>
                    <a:pt x="1518" y="652"/>
                  </a:cubicBezTo>
                  <a:cubicBezTo>
                    <a:pt x="1518" y="291"/>
                    <a:pt x="1228"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41" name="Google Shape;4641;p29"/>
            <p:cNvSpPr/>
            <p:nvPr/>
          </p:nvSpPr>
          <p:spPr>
            <a:xfrm>
              <a:off x="1780525" y="2739900"/>
              <a:ext cx="38100" cy="32625"/>
            </a:xfrm>
            <a:custGeom>
              <a:avLst/>
              <a:gdLst/>
              <a:ahLst/>
              <a:cxnLst/>
              <a:rect l="l" t="t" r="r" b="b"/>
              <a:pathLst>
                <a:path w="1524" h="1305" extrusionOk="0">
                  <a:moveTo>
                    <a:pt x="872" y="0"/>
                  </a:moveTo>
                  <a:cubicBezTo>
                    <a:pt x="291" y="0"/>
                    <a:pt x="0" y="704"/>
                    <a:pt x="413" y="1111"/>
                  </a:cubicBezTo>
                  <a:cubicBezTo>
                    <a:pt x="545" y="1245"/>
                    <a:pt x="709" y="1305"/>
                    <a:pt x="869" y="1305"/>
                  </a:cubicBezTo>
                  <a:cubicBezTo>
                    <a:pt x="1203" y="1305"/>
                    <a:pt x="1524" y="1045"/>
                    <a:pt x="1524" y="652"/>
                  </a:cubicBezTo>
                  <a:cubicBezTo>
                    <a:pt x="1524" y="291"/>
                    <a:pt x="1233"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42" name="Google Shape;4642;p29"/>
            <p:cNvSpPr/>
            <p:nvPr/>
          </p:nvSpPr>
          <p:spPr>
            <a:xfrm>
              <a:off x="1861700" y="2739900"/>
              <a:ext cx="38125" cy="32625"/>
            </a:xfrm>
            <a:custGeom>
              <a:avLst/>
              <a:gdLst/>
              <a:ahLst/>
              <a:cxnLst/>
              <a:rect l="l" t="t" r="r" b="b"/>
              <a:pathLst>
                <a:path w="1525" h="1305" extrusionOk="0">
                  <a:moveTo>
                    <a:pt x="872" y="0"/>
                  </a:moveTo>
                  <a:cubicBezTo>
                    <a:pt x="291" y="0"/>
                    <a:pt x="1" y="704"/>
                    <a:pt x="414" y="1111"/>
                  </a:cubicBezTo>
                  <a:cubicBezTo>
                    <a:pt x="546" y="1245"/>
                    <a:pt x="709" y="1305"/>
                    <a:pt x="870" y="1305"/>
                  </a:cubicBezTo>
                  <a:cubicBezTo>
                    <a:pt x="1203" y="1305"/>
                    <a:pt x="1524" y="1045"/>
                    <a:pt x="1524" y="652"/>
                  </a:cubicBezTo>
                  <a:cubicBezTo>
                    <a:pt x="1524" y="291"/>
                    <a:pt x="1234"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43" name="Google Shape;4643;p29"/>
            <p:cNvSpPr/>
            <p:nvPr/>
          </p:nvSpPr>
          <p:spPr>
            <a:xfrm>
              <a:off x="1942725" y="2739900"/>
              <a:ext cx="38125" cy="32625"/>
            </a:xfrm>
            <a:custGeom>
              <a:avLst/>
              <a:gdLst/>
              <a:ahLst/>
              <a:cxnLst/>
              <a:rect l="l" t="t" r="r" b="b"/>
              <a:pathLst>
                <a:path w="1525" h="1305" extrusionOk="0">
                  <a:moveTo>
                    <a:pt x="873" y="0"/>
                  </a:moveTo>
                  <a:cubicBezTo>
                    <a:pt x="291" y="0"/>
                    <a:pt x="1" y="704"/>
                    <a:pt x="414" y="1111"/>
                  </a:cubicBezTo>
                  <a:cubicBezTo>
                    <a:pt x="546" y="1245"/>
                    <a:pt x="709" y="1305"/>
                    <a:pt x="870" y="1305"/>
                  </a:cubicBezTo>
                  <a:cubicBezTo>
                    <a:pt x="1204" y="1305"/>
                    <a:pt x="1525" y="1045"/>
                    <a:pt x="1525" y="652"/>
                  </a:cubicBezTo>
                  <a:cubicBezTo>
                    <a:pt x="1525" y="291"/>
                    <a:pt x="1234" y="0"/>
                    <a:pt x="873"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44" name="Google Shape;4644;p29"/>
            <p:cNvSpPr/>
            <p:nvPr/>
          </p:nvSpPr>
          <p:spPr>
            <a:xfrm>
              <a:off x="2023925" y="2739900"/>
              <a:ext cx="38125" cy="32625"/>
            </a:xfrm>
            <a:custGeom>
              <a:avLst/>
              <a:gdLst/>
              <a:ahLst/>
              <a:cxnLst/>
              <a:rect l="l" t="t" r="r" b="b"/>
              <a:pathLst>
                <a:path w="1525" h="1305" extrusionOk="0">
                  <a:moveTo>
                    <a:pt x="872" y="0"/>
                  </a:moveTo>
                  <a:cubicBezTo>
                    <a:pt x="291" y="0"/>
                    <a:pt x="1" y="704"/>
                    <a:pt x="407" y="1111"/>
                  </a:cubicBezTo>
                  <a:cubicBezTo>
                    <a:pt x="541" y="1245"/>
                    <a:pt x="706" y="1305"/>
                    <a:pt x="867" y="1305"/>
                  </a:cubicBezTo>
                  <a:cubicBezTo>
                    <a:pt x="1203" y="1305"/>
                    <a:pt x="1524" y="1045"/>
                    <a:pt x="1524" y="652"/>
                  </a:cubicBezTo>
                  <a:cubicBezTo>
                    <a:pt x="1524" y="291"/>
                    <a:pt x="1227"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45" name="Google Shape;4645;p29"/>
            <p:cNvSpPr/>
            <p:nvPr/>
          </p:nvSpPr>
          <p:spPr>
            <a:xfrm>
              <a:off x="2104950" y="2739900"/>
              <a:ext cx="38125" cy="32625"/>
            </a:xfrm>
            <a:custGeom>
              <a:avLst/>
              <a:gdLst/>
              <a:ahLst/>
              <a:cxnLst/>
              <a:rect l="l" t="t" r="r" b="b"/>
              <a:pathLst>
                <a:path w="1525" h="1305" extrusionOk="0">
                  <a:moveTo>
                    <a:pt x="872" y="0"/>
                  </a:moveTo>
                  <a:cubicBezTo>
                    <a:pt x="291" y="0"/>
                    <a:pt x="1" y="704"/>
                    <a:pt x="414" y="1111"/>
                  </a:cubicBezTo>
                  <a:cubicBezTo>
                    <a:pt x="546" y="1245"/>
                    <a:pt x="709" y="1305"/>
                    <a:pt x="870" y="1305"/>
                  </a:cubicBezTo>
                  <a:cubicBezTo>
                    <a:pt x="1203" y="1305"/>
                    <a:pt x="1525" y="1045"/>
                    <a:pt x="1525" y="652"/>
                  </a:cubicBezTo>
                  <a:cubicBezTo>
                    <a:pt x="1525" y="291"/>
                    <a:pt x="1234"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46" name="Google Shape;4646;p29"/>
            <p:cNvSpPr/>
            <p:nvPr/>
          </p:nvSpPr>
          <p:spPr>
            <a:xfrm>
              <a:off x="2186150" y="2739900"/>
              <a:ext cx="38125" cy="32625"/>
            </a:xfrm>
            <a:custGeom>
              <a:avLst/>
              <a:gdLst/>
              <a:ahLst/>
              <a:cxnLst/>
              <a:rect l="l" t="t" r="r" b="b"/>
              <a:pathLst>
                <a:path w="1525" h="1305" extrusionOk="0">
                  <a:moveTo>
                    <a:pt x="872" y="0"/>
                  </a:moveTo>
                  <a:cubicBezTo>
                    <a:pt x="291" y="0"/>
                    <a:pt x="1" y="704"/>
                    <a:pt x="407" y="1111"/>
                  </a:cubicBezTo>
                  <a:cubicBezTo>
                    <a:pt x="541" y="1245"/>
                    <a:pt x="706" y="1305"/>
                    <a:pt x="867" y="1305"/>
                  </a:cubicBezTo>
                  <a:cubicBezTo>
                    <a:pt x="1203" y="1305"/>
                    <a:pt x="1524" y="1045"/>
                    <a:pt x="1524" y="652"/>
                  </a:cubicBezTo>
                  <a:cubicBezTo>
                    <a:pt x="1524" y="291"/>
                    <a:pt x="1227"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47" name="Google Shape;4647;p29"/>
            <p:cNvSpPr/>
            <p:nvPr/>
          </p:nvSpPr>
          <p:spPr>
            <a:xfrm>
              <a:off x="1137125" y="2822550"/>
              <a:ext cx="32625" cy="32450"/>
            </a:xfrm>
            <a:custGeom>
              <a:avLst/>
              <a:gdLst/>
              <a:ahLst/>
              <a:cxnLst/>
              <a:rect l="l" t="t" r="r" b="b"/>
              <a:pathLst>
                <a:path w="1305" h="1298" extrusionOk="0">
                  <a:moveTo>
                    <a:pt x="652" y="0"/>
                  </a:moveTo>
                  <a:cubicBezTo>
                    <a:pt x="291" y="0"/>
                    <a:pt x="0" y="291"/>
                    <a:pt x="0" y="652"/>
                  </a:cubicBezTo>
                  <a:cubicBezTo>
                    <a:pt x="0" y="1007"/>
                    <a:pt x="291" y="1298"/>
                    <a:pt x="652" y="1298"/>
                  </a:cubicBezTo>
                  <a:cubicBezTo>
                    <a:pt x="1014" y="1298"/>
                    <a:pt x="1304" y="1007"/>
                    <a:pt x="1304" y="652"/>
                  </a:cubicBezTo>
                  <a:cubicBezTo>
                    <a:pt x="1304" y="291"/>
                    <a:pt x="1014" y="0"/>
                    <a:pt x="65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48" name="Google Shape;4648;p29"/>
            <p:cNvSpPr/>
            <p:nvPr/>
          </p:nvSpPr>
          <p:spPr>
            <a:xfrm>
              <a:off x="1218300" y="2822550"/>
              <a:ext cx="32475" cy="32450"/>
            </a:xfrm>
            <a:custGeom>
              <a:avLst/>
              <a:gdLst/>
              <a:ahLst/>
              <a:cxnLst/>
              <a:rect l="l" t="t" r="r" b="b"/>
              <a:pathLst>
                <a:path w="1299" h="1298" extrusionOk="0">
                  <a:moveTo>
                    <a:pt x="646" y="0"/>
                  </a:moveTo>
                  <a:cubicBezTo>
                    <a:pt x="291" y="0"/>
                    <a:pt x="1" y="291"/>
                    <a:pt x="1" y="652"/>
                  </a:cubicBezTo>
                  <a:cubicBezTo>
                    <a:pt x="1" y="1007"/>
                    <a:pt x="291" y="1298"/>
                    <a:pt x="646" y="1298"/>
                  </a:cubicBezTo>
                  <a:cubicBezTo>
                    <a:pt x="1008" y="1298"/>
                    <a:pt x="1298" y="1007"/>
                    <a:pt x="1298" y="652"/>
                  </a:cubicBezTo>
                  <a:cubicBezTo>
                    <a:pt x="1298" y="291"/>
                    <a:pt x="1008" y="0"/>
                    <a:pt x="646"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49" name="Google Shape;4649;p29"/>
            <p:cNvSpPr/>
            <p:nvPr/>
          </p:nvSpPr>
          <p:spPr>
            <a:xfrm>
              <a:off x="1293850" y="2822550"/>
              <a:ext cx="38125" cy="32600"/>
            </a:xfrm>
            <a:custGeom>
              <a:avLst/>
              <a:gdLst/>
              <a:ahLst/>
              <a:cxnLst/>
              <a:rect l="l" t="t" r="r" b="b"/>
              <a:pathLst>
                <a:path w="1525" h="1304" extrusionOk="0">
                  <a:moveTo>
                    <a:pt x="872" y="0"/>
                  </a:moveTo>
                  <a:cubicBezTo>
                    <a:pt x="291" y="0"/>
                    <a:pt x="0" y="697"/>
                    <a:pt x="414" y="1111"/>
                  </a:cubicBezTo>
                  <a:cubicBezTo>
                    <a:pt x="545" y="1244"/>
                    <a:pt x="707" y="1303"/>
                    <a:pt x="866" y="1303"/>
                  </a:cubicBezTo>
                  <a:cubicBezTo>
                    <a:pt x="1201" y="1303"/>
                    <a:pt x="1524" y="1042"/>
                    <a:pt x="1524" y="652"/>
                  </a:cubicBezTo>
                  <a:cubicBezTo>
                    <a:pt x="1524" y="291"/>
                    <a:pt x="1234"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50" name="Google Shape;4650;p29"/>
            <p:cNvSpPr/>
            <p:nvPr/>
          </p:nvSpPr>
          <p:spPr>
            <a:xfrm>
              <a:off x="1374875" y="2822550"/>
              <a:ext cx="38125" cy="32600"/>
            </a:xfrm>
            <a:custGeom>
              <a:avLst/>
              <a:gdLst/>
              <a:ahLst/>
              <a:cxnLst/>
              <a:rect l="l" t="t" r="r" b="b"/>
              <a:pathLst>
                <a:path w="1525" h="1304" extrusionOk="0">
                  <a:moveTo>
                    <a:pt x="879" y="0"/>
                  </a:moveTo>
                  <a:cubicBezTo>
                    <a:pt x="298" y="0"/>
                    <a:pt x="1" y="697"/>
                    <a:pt x="414" y="1111"/>
                  </a:cubicBezTo>
                  <a:cubicBezTo>
                    <a:pt x="547" y="1244"/>
                    <a:pt x="710" y="1303"/>
                    <a:pt x="869" y="1303"/>
                  </a:cubicBezTo>
                  <a:cubicBezTo>
                    <a:pt x="1204" y="1303"/>
                    <a:pt x="1524" y="1042"/>
                    <a:pt x="1524" y="652"/>
                  </a:cubicBezTo>
                  <a:cubicBezTo>
                    <a:pt x="1524" y="291"/>
                    <a:pt x="1234" y="0"/>
                    <a:pt x="879"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51" name="Google Shape;4651;p29"/>
            <p:cNvSpPr/>
            <p:nvPr/>
          </p:nvSpPr>
          <p:spPr>
            <a:xfrm>
              <a:off x="1456225" y="2822550"/>
              <a:ext cx="38125" cy="32600"/>
            </a:xfrm>
            <a:custGeom>
              <a:avLst/>
              <a:gdLst/>
              <a:ahLst/>
              <a:cxnLst/>
              <a:rect l="l" t="t" r="r" b="b"/>
              <a:pathLst>
                <a:path w="1525" h="1304" extrusionOk="0">
                  <a:moveTo>
                    <a:pt x="872" y="0"/>
                  </a:moveTo>
                  <a:cubicBezTo>
                    <a:pt x="291" y="0"/>
                    <a:pt x="1" y="697"/>
                    <a:pt x="407" y="1111"/>
                  </a:cubicBezTo>
                  <a:cubicBezTo>
                    <a:pt x="541" y="1244"/>
                    <a:pt x="704" y="1303"/>
                    <a:pt x="865" y="1303"/>
                  </a:cubicBezTo>
                  <a:cubicBezTo>
                    <a:pt x="1202" y="1303"/>
                    <a:pt x="1524" y="1042"/>
                    <a:pt x="1524" y="652"/>
                  </a:cubicBezTo>
                  <a:cubicBezTo>
                    <a:pt x="1518" y="291"/>
                    <a:pt x="1227"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52" name="Google Shape;4652;p29"/>
            <p:cNvSpPr/>
            <p:nvPr/>
          </p:nvSpPr>
          <p:spPr>
            <a:xfrm>
              <a:off x="1537250" y="2822550"/>
              <a:ext cx="37975" cy="32600"/>
            </a:xfrm>
            <a:custGeom>
              <a:avLst/>
              <a:gdLst/>
              <a:ahLst/>
              <a:cxnLst/>
              <a:rect l="l" t="t" r="r" b="b"/>
              <a:pathLst>
                <a:path w="1519" h="1304" extrusionOk="0">
                  <a:moveTo>
                    <a:pt x="873" y="0"/>
                  </a:moveTo>
                  <a:cubicBezTo>
                    <a:pt x="291" y="0"/>
                    <a:pt x="1" y="697"/>
                    <a:pt x="408" y="1111"/>
                  </a:cubicBezTo>
                  <a:cubicBezTo>
                    <a:pt x="541" y="1244"/>
                    <a:pt x="704" y="1303"/>
                    <a:pt x="863" y="1303"/>
                  </a:cubicBezTo>
                  <a:cubicBezTo>
                    <a:pt x="1198" y="1303"/>
                    <a:pt x="1518" y="1042"/>
                    <a:pt x="1518" y="652"/>
                  </a:cubicBezTo>
                  <a:cubicBezTo>
                    <a:pt x="1518" y="291"/>
                    <a:pt x="1228" y="0"/>
                    <a:pt x="873"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53" name="Google Shape;4653;p29"/>
            <p:cNvSpPr/>
            <p:nvPr/>
          </p:nvSpPr>
          <p:spPr>
            <a:xfrm>
              <a:off x="1618300" y="2822550"/>
              <a:ext cx="38100" cy="32600"/>
            </a:xfrm>
            <a:custGeom>
              <a:avLst/>
              <a:gdLst/>
              <a:ahLst/>
              <a:cxnLst/>
              <a:rect l="l" t="t" r="r" b="b"/>
              <a:pathLst>
                <a:path w="1524" h="1304" extrusionOk="0">
                  <a:moveTo>
                    <a:pt x="872" y="0"/>
                  </a:moveTo>
                  <a:cubicBezTo>
                    <a:pt x="291" y="0"/>
                    <a:pt x="0" y="697"/>
                    <a:pt x="413" y="1111"/>
                  </a:cubicBezTo>
                  <a:cubicBezTo>
                    <a:pt x="545" y="1244"/>
                    <a:pt x="707" y="1303"/>
                    <a:pt x="866" y="1303"/>
                  </a:cubicBezTo>
                  <a:cubicBezTo>
                    <a:pt x="1201" y="1303"/>
                    <a:pt x="1524" y="1042"/>
                    <a:pt x="1524" y="652"/>
                  </a:cubicBezTo>
                  <a:cubicBezTo>
                    <a:pt x="1524" y="291"/>
                    <a:pt x="1233"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54" name="Google Shape;4654;p29"/>
            <p:cNvSpPr/>
            <p:nvPr/>
          </p:nvSpPr>
          <p:spPr>
            <a:xfrm>
              <a:off x="1699475" y="2822550"/>
              <a:ext cx="37975" cy="32600"/>
            </a:xfrm>
            <a:custGeom>
              <a:avLst/>
              <a:gdLst/>
              <a:ahLst/>
              <a:cxnLst/>
              <a:rect l="l" t="t" r="r" b="b"/>
              <a:pathLst>
                <a:path w="1519" h="1304" extrusionOk="0">
                  <a:moveTo>
                    <a:pt x="872" y="0"/>
                  </a:moveTo>
                  <a:cubicBezTo>
                    <a:pt x="291" y="0"/>
                    <a:pt x="1" y="697"/>
                    <a:pt x="408" y="1111"/>
                  </a:cubicBezTo>
                  <a:cubicBezTo>
                    <a:pt x="541" y="1244"/>
                    <a:pt x="704" y="1303"/>
                    <a:pt x="863" y="1303"/>
                  </a:cubicBezTo>
                  <a:cubicBezTo>
                    <a:pt x="1198" y="1303"/>
                    <a:pt x="1518" y="1042"/>
                    <a:pt x="1518" y="652"/>
                  </a:cubicBezTo>
                  <a:cubicBezTo>
                    <a:pt x="1518" y="291"/>
                    <a:pt x="1228"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55" name="Google Shape;4655;p29"/>
            <p:cNvSpPr/>
            <p:nvPr/>
          </p:nvSpPr>
          <p:spPr>
            <a:xfrm>
              <a:off x="1786000" y="2822550"/>
              <a:ext cx="32625" cy="32450"/>
            </a:xfrm>
            <a:custGeom>
              <a:avLst/>
              <a:gdLst/>
              <a:ahLst/>
              <a:cxnLst/>
              <a:rect l="l" t="t" r="r" b="b"/>
              <a:pathLst>
                <a:path w="1305" h="1298" extrusionOk="0">
                  <a:moveTo>
                    <a:pt x="653" y="0"/>
                  </a:moveTo>
                  <a:cubicBezTo>
                    <a:pt x="291" y="0"/>
                    <a:pt x="1" y="291"/>
                    <a:pt x="1" y="652"/>
                  </a:cubicBezTo>
                  <a:cubicBezTo>
                    <a:pt x="1" y="1007"/>
                    <a:pt x="291" y="1298"/>
                    <a:pt x="653" y="1298"/>
                  </a:cubicBezTo>
                  <a:cubicBezTo>
                    <a:pt x="1014" y="1298"/>
                    <a:pt x="1305" y="1007"/>
                    <a:pt x="1305" y="652"/>
                  </a:cubicBezTo>
                  <a:cubicBezTo>
                    <a:pt x="1305" y="291"/>
                    <a:pt x="1014" y="0"/>
                    <a:pt x="653"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56" name="Google Shape;4656;p29"/>
            <p:cNvSpPr/>
            <p:nvPr/>
          </p:nvSpPr>
          <p:spPr>
            <a:xfrm>
              <a:off x="1867200" y="2822550"/>
              <a:ext cx="32625" cy="32450"/>
            </a:xfrm>
            <a:custGeom>
              <a:avLst/>
              <a:gdLst/>
              <a:ahLst/>
              <a:cxnLst/>
              <a:rect l="l" t="t" r="r" b="b"/>
              <a:pathLst>
                <a:path w="1305" h="1298" extrusionOk="0">
                  <a:moveTo>
                    <a:pt x="652" y="0"/>
                  </a:moveTo>
                  <a:cubicBezTo>
                    <a:pt x="291" y="0"/>
                    <a:pt x="0" y="291"/>
                    <a:pt x="0" y="652"/>
                  </a:cubicBezTo>
                  <a:cubicBezTo>
                    <a:pt x="0" y="1007"/>
                    <a:pt x="291" y="1298"/>
                    <a:pt x="652" y="1298"/>
                  </a:cubicBezTo>
                  <a:cubicBezTo>
                    <a:pt x="1007" y="1298"/>
                    <a:pt x="1304" y="1007"/>
                    <a:pt x="1304" y="652"/>
                  </a:cubicBezTo>
                  <a:cubicBezTo>
                    <a:pt x="1304" y="291"/>
                    <a:pt x="1007" y="0"/>
                    <a:pt x="65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57" name="Google Shape;4657;p29"/>
            <p:cNvSpPr/>
            <p:nvPr/>
          </p:nvSpPr>
          <p:spPr>
            <a:xfrm>
              <a:off x="1948225" y="2822550"/>
              <a:ext cx="32625" cy="32450"/>
            </a:xfrm>
            <a:custGeom>
              <a:avLst/>
              <a:gdLst/>
              <a:ahLst/>
              <a:cxnLst/>
              <a:rect l="l" t="t" r="r" b="b"/>
              <a:pathLst>
                <a:path w="1305" h="1298" extrusionOk="0">
                  <a:moveTo>
                    <a:pt x="653" y="0"/>
                  </a:moveTo>
                  <a:cubicBezTo>
                    <a:pt x="291" y="0"/>
                    <a:pt x="0" y="291"/>
                    <a:pt x="0" y="652"/>
                  </a:cubicBezTo>
                  <a:cubicBezTo>
                    <a:pt x="0" y="1007"/>
                    <a:pt x="291" y="1298"/>
                    <a:pt x="653" y="1298"/>
                  </a:cubicBezTo>
                  <a:cubicBezTo>
                    <a:pt x="1014" y="1298"/>
                    <a:pt x="1305" y="1007"/>
                    <a:pt x="1305" y="652"/>
                  </a:cubicBezTo>
                  <a:cubicBezTo>
                    <a:pt x="1305" y="291"/>
                    <a:pt x="1014" y="0"/>
                    <a:pt x="653"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58" name="Google Shape;4658;p29"/>
            <p:cNvSpPr/>
            <p:nvPr/>
          </p:nvSpPr>
          <p:spPr>
            <a:xfrm>
              <a:off x="2023925" y="2822550"/>
              <a:ext cx="38125" cy="32600"/>
            </a:xfrm>
            <a:custGeom>
              <a:avLst/>
              <a:gdLst/>
              <a:ahLst/>
              <a:cxnLst/>
              <a:rect l="l" t="t" r="r" b="b"/>
              <a:pathLst>
                <a:path w="1525" h="1304" extrusionOk="0">
                  <a:moveTo>
                    <a:pt x="872" y="0"/>
                  </a:moveTo>
                  <a:cubicBezTo>
                    <a:pt x="291" y="0"/>
                    <a:pt x="1" y="697"/>
                    <a:pt x="407" y="1111"/>
                  </a:cubicBezTo>
                  <a:cubicBezTo>
                    <a:pt x="541" y="1244"/>
                    <a:pt x="704" y="1303"/>
                    <a:pt x="865" y="1303"/>
                  </a:cubicBezTo>
                  <a:cubicBezTo>
                    <a:pt x="1201" y="1303"/>
                    <a:pt x="1524" y="1042"/>
                    <a:pt x="1524" y="652"/>
                  </a:cubicBezTo>
                  <a:cubicBezTo>
                    <a:pt x="1518" y="291"/>
                    <a:pt x="1227"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59" name="Google Shape;4659;p29"/>
            <p:cNvSpPr/>
            <p:nvPr/>
          </p:nvSpPr>
          <p:spPr>
            <a:xfrm>
              <a:off x="2104950" y="2822550"/>
              <a:ext cx="38125" cy="32600"/>
            </a:xfrm>
            <a:custGeom>
              <a:avLst/>
              <a:gdLst/>
              <a:ahLst/>
              <a:cxnLst/>
              <a:rect l="l" t="t" r="r" b="b"/>
              <a:pathLst>
                <a:path w="1525" h="1304" extrusionOk="0">
                  <a:moveTo>
                    <a:pt x="872" y="0"/>
                  </a:moveTo>
                  <a:cubicBezTo>
                    <a:pt x="291" y="0"/>
                    <a:pt x="1" y="697"/>
                    <a:pt x="414" y="1111"/>
                  </a:cubicBezTo>
                  <a:cubicBezTo>
                    <a:pt x="545" y="1244"/>
                    <a:pt x="707" y="1303"/>
                    <a:pt x="867" y="1303"/>
                  </a:cubicBezTo>
                  <a:cubicBezTo>
                    <a:pt x="1202" y="1303"/>
                    <a:pt x="1525" y="1042"/>
                    <a:pt x="1525" y="652"/>
                  </a:cubicBezTo>
                  <a:cubicBezTo>
                    <a:pt x="1525" y="291"/>
                    <a:pt x="1234"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60" name="Google Shape;4660;p29"/>
            <p:cNvSpPr/>
            <p:nvPr/>
          </p:nvSpPr>
          <p:spPr>
            <a:xfrm>
              <a:off x="2186150" y="2822550"/>
              <a:ext cx="38125" cy="32600"/>
            </a:xfrm>
            <a:custGeom>
              <a:avLst/>
              <a:gdLst/>
              <a:ahLst/>
              <a:cxnLst/>
              <a:rect l="l" t="t" r="r" b="b"/>
              <a:pathLst>
                <a:path w="1525" h="1304" extrusionOk="0">
                  <a:moveTo>
                    <a:pt x="872" y="0"/>
                  </a:moveTo>
                  <a:cubicBezTo>
                    <a:pt x="291" y="0"/>
                    <a:pt x="1" y="697"/>
                    <a:pt x="407" y="1111"/>
                  </a:cubicBezTo>
                  <a:cubicBezTo>
                    <a:pt x="541" y="1244"/>
                    <a:pt x="704" y="1303"/>
                    <a:pt x="865" y="1303"/>
                  </a:cubicBezTo>
                  <a:cubicBezTo>
                    <a:pt x="1201" y="1303"/>
                    <a:pt x="1524" y="1042"/>
                    <a:pt x="1524" y="652"/>
                  </a:cubicBezTo>
                  <a:cubicBezTo>
                    <a:pt x="1524" y="291"/>
                    <a:pt x="1227"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61" name="Google Shape;4661;p29"/>
            <p:cNvSpPr/>
            <p:nvPr/>
          </p:nvSpPr>
          <p:spPr>
            <a:xfrm>
              <a:off x="1137125" y="2905025"/>
              <a:ext cx="32625" cy="32625"/>
            </a:xfrm>
            <a:custGeom>
              <a:avLst/>
              <a:gdLst/>
              <a:ahLst/>
              <a:cxnLst/>
              <a:rect l="l" t="t" r="r" b="b"/>
              <a:pathLst>
                <a:path w="1305" h="1305" extrusionOk="0">
                  <a:moveTo>
                    <a:pt x="652" y="0"/>
                  </a:moveTo>
                  <a:cubicBezTo>
                    <a:pt x="291" y="0"/>
                    <a:pt x="0" y="291"/>
                    <a:pt x="0" y="653"/>
                  </a:cubicBezTo>
                  <a:cubicBezTo>
                    <a:pt x="0" y="1014"/>
                    <a:pt x="291" y="1305"/>
                    <a:pt x="652" y="1305"/>
                  </a:cubicBezTo>
                  <a:cubicBezTo>
                    <a:pt x="1014" y="1305"/>
                    <a:pt x="1304" y="1014"/>
                    <a:pt x="1304" y="653"/>
                  </a:cubicBezTo>
                  <a:cubicBezTo>
                    <a:pt x="1304" y="291"/>
                    <a:pt x="1014" y="0"/>
                    <a:pt x="65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62" name="Google Shape;4662;p29"/>
            <p:cNvSpPr/>
            <p:nvPr/>
          </p:nvSpPr>
          <p:spPr>
            <a:xfrm>
              <a:off x="1218300" y="2905025"/>
              <a:ext cx="32475" cy="32625"/>
            </a:xfrm>
            <a:custGeom>
              <a:avLst/>
              <a:gdLst/>
              <a:ahLst/>
              <a:cxnLst/>
              <a:rect l="l" t="t" r="r" b="b"/>
              <a:pathLst>
                <a:path w="1299" h="1305" extrusionOk="0">
                  <a:moveTo>
                    <a:pt x="646" y="0"/>
                  </a:moveTo>
                  <a:cubicBezTo>
                    <a:pt x="291" y="0"/>
                    <a:pt x="1" y="291"/>
                    <a:pt x="1" y="653"/>
                  </a:cubicBezTo>
                  <a:cubicBezTo>
                    <a:pt x="1" y="1014"/>
                    <a:pt x="291" y="1305"/>
                    <a:pt x="646" y="1305"/>
                  </a:cubicBezTo>
                  <a:cubicBezTo>
                    <a:pt x="1008" y="1305"/>
                    <a:pt x="1298" y="1014"/>
                    <a:pt x="1298" y="653"/>
                  </a:cubicBezTo>
                  <a:cubicBezTo>
                    <a:pt x="1298" y="291"/>
                    <a:pt x="1008" y="0"/>
                    <a:pt x="646"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63" name="Google Shape;4663;p29"/>
            <p:cNvSpPr/>
            <p:nvPr/>
          </p:nvSpPr>
          <p:spPr>
            <a:xfrm>
              <a:off x="1293850" y="2905025"/>
              <a:ext cx="38125" cy="32650"/>
            </a:xfrm>
            <a:custGeom>
              <a:avLst/>
              <a:gdLst/>
              <a:ahLst/>
              <a:cxnLst/>
              <a:rect l="l" t="t" r="r" b="b"/>
              <a:pathLst>
                <a:path w="1525" h="1306" extrusionOk="0">
                  <a:moveTo>
                    <a:pt x="872" y="0"/>
                  </a:moveTo>
                  <a:cubicBezTo>
                    <a:pt x="291" y="0"/>
                    <a:pt x="0" y="704"/>
                    <a:pt x="414" y="1111"/>
                  </a:cubicBezTo>
                  <a:cubicBezTo>
                    <a:pt x="546" y="1245"/>
                    <a:pt x="709" y="1305"/>
                    <a:pt x="869" y="1305"/>
                  </a:cubicBezTo>
                  <a:cubicBezTo>
                    <a:pt x="1203" y="1305"/>
                    <a:pt x="1524" y="1045"/>
                    <a:pt x="1524" y="653"/>
                  </a:cubicBezTo>
                  <a:cubicBezTo>
                    <a:pt x="1524" y="291"/>
                    <a:pt x="1234"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64" name="Google Shape;4664;p29"/>
            <p:cNvSpPr/>
            <p:nvPr/>
          </p:nvSpPr>
          <p:spPr>
            <a:xfrm>
              <a:off x="1374875" y="2905025"/>
              <a:ext cx="38125" cy="32650"/>
            </a:xfrm>
            <a:custGeom>
              <a:avLst/>
              <a:gdLst/>
              <a:ahLst/>
              <a:cxnLst/>
              <a:rect l="l" t="t" r="r" b="b"/>
              <a:pathLst>
                <a:path w="1525" h="1306" extrusionOk="0">
                  <a:moveTo>
                    <a:pt x="879" y="0"/>
                  </a:moveTo>
                  <a:cubicBezTo>
                    <a:pt x="298" y="0"/>
                    <a:pt x="1" y="704"/>
                    <a:pt x="414" y="1111"/>
                  </a:cubicBezTo>
                  <a:cubicBezTo>
                    <a:pt x="548" y="1245"/>
                    <a:pt x="712" y="1305"/>
                    <a:pt x="872" y="1305"/>
                  </a:cubicBezTo>
                  <a:cubicBezTo>
                    <a:pt x="1206" y="1305"/>
                    <a:pt x="1524" y="1045"/>
                    <a:pt x="1524" y="653"/>
                  </a:cubicBezTo>
                  <a:cubicBezTo>
                    <a:pt x="1524" y="291"/>
                    <a:pt x="1234" y="0"/>
                    <a:pt x="879"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65" name="Google Shape;4665;p29"/>
            <p:cNvSpPr/>
            <p:nvPr/>
          </p:nvSpPr>
          <p:spPr>
            <a:xfrm>
              <a:off x="1456225" y="2905025"/>
              <a:ext cx="38125" cy="32650"/>
            </a:xfrm>
            <a:custGeom>
              <a:avLst/>
              <a:gdLst/>
              <a:ahLst/>
              <a:cxnLst/>
              <a:rect l="l" t="t" r="r" b="b"/>
              <a:pathLst>
                <a:path w="1525" h="1306" extrusionOk="0">
                  <a:moveTo>
                    <a:pt x="872" y="0"/>
                  </a:moveTo>
                  <a:cubicBezTo>
                    <a:pt x="291" y="0"/>
                    <a:pt x="1" y="704"/>
                    <a:pt x="407" y="1111"/>
                  </a:cubicBezTo>
                  <a:cubicBezTo>
                    <a:pt x="542" y="1245"/>
                    <a:pt x="706" y="1305"/>
                    <a:pt x="868" y="1305"/>
                  </a:cubicBezTo>
                  <a:cubicBezTo>
                    <a:pt x="1203" y="1305"/>
                    <a:pt x="1524" y="1045"/>
                    <a:pt x="1524" y="653"/>
                  </a:cubicBezTo>
                  <a:cubicBezTo>
                    <a:pt x="1524" y="291"/>
                    <a:pt x="1227"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66" name="Google Shape;4666;p29"/>
            <p:cNvSpPr/>
            <p:nvPr/>
          </p:nvSpPr>
          <p:spPr>
            <a:xfrm>
              <a:off x="1537250" y="2905025"/>
              <a:ext cx="37975" cy="32650"/>
            </a:xfrm>
            <a:custGeom>
              <a:avLst/>
              <a:gdLst/>
              <a:ahLst/>
              <a:cxnLst/>
              <a:rect l="l" t="t" r="r" b="b"/>
              <a:pathLst>
                <a:path w="1519" h="1306" extrusionOk="0">
                  <a:moveTo>
                    <a:pt x="873" y="0"/>
                  </a:moveTo>
                  <a:cubicBezTo>
                    <a:pt x="291" y="0"/>
                    <a:pt x="1" y="704"/>
                    <a:pt x="408" y="1111"/>
                  </a:cubicBezTo>
                  <a:cubicBezTo>
                    <a:pt x="542" y="1245"/>
                    <a:pt x="706" y="1305"/>
                    <a:pt x="866" y="1305"/>
                  </a:cubicBezTo>
                  <a:cubicBezTo>
                    <a:pt x="1200" y="1305"/>
                    <a:pt x="1518" y="1045"/>
                    <a:pt x="1518" y="653"/>
                  </a:cubicBezTo>
                  <a:cubicBezTo>
                    <a:pt x="1518" y="291"/>
                    <a:pt x="1228" y="0"/>
                    <a:pt x="873"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67" name="Google Shape;4667;p29"/>
            <p:cNvSpPr/>
            <p:nvPr/>
          </p:nvSpPr>
          <p:spPr>
            <a:xfrm>
              <a:off x="1618300" y="2905025"/>
              <a:ext cx="38100" cy="32650"/>
            </a:xfrm>
            <a:custGeom>
              <a:avLst/>
              <a:gdLst/>
              <a:ahLst/>
              <a:cxnLst/>
              <a:rect l="l" t="t" r="r" b="b"/>
              <a:pathLst>
                <a:path w="1524" h="1306" extrusionOk="0">
                  <a:moveTo>
                    <a:pt x="872" y="0"/>
                  </a:moveTo>
                  <a:cubicBezTo>
                    <a:pt x="291" y="0"/>
                    <a:pt x="0" y="704"/>
                    <a:pt x="413" y="1111"/>
                  </a:cubicBezTo>
                  <a:cubicBezTo>
                    <a:pt x="545" y="1245"/>
                    <a:pt x="709" y="1305"/>
                    <a:pt x="869" y="1305"/>
                  </a:cubicBezTo>
                  <a:cubicBezTo>
                    <a:pt x="1203" y="1305"/>
                    <a:pt x="1524" y="1045"/>
                    <a:pt x="1524" y="653"/>
                  </a:cubicBezTo>
                  <a:cubicBezTo>
                    <a:pt x="1524" y="291"/>
                    <a:pt x="1233"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68" name="Google Shape;4668;p29"/>
            <p:cNvSpPr/>
            <p:nvPr/>
          </p:nvSpPr>
          <p:spPr>
            <a:xfrm>
              <a:off x="1699475" y="2905025"/>
              <a:ext cx="37975" cy="32650"/>
            </a:xfrm>
            <a:custGeom>
              <a:avLst/>
              <a:gdLst/>
              <a:ahLst/>
              <a:cxnLst/>
              <a:rect l="l" t="t" r="r" b="b"/>
              <a:pathLst>
                <a:path w="1519" h="1306" extrusionOk="0">
                  <a:moveTo>
                    <a:pt x="872" y="0"/>
                  </a:moveTo>
                  <a:cubicBezTo>
                    <a:pt x="291" y="0"/>
                    <a:pt x="1" y="704"/>
                    <a:pt x="408" y="1111"/>
                  </a:cubicBezTo>
                  <a:cubicBezTo>
                    <a:pt x="542" y="1245"/>
                    <a:pt x="706" y="1305"/>
                    <a:pt x="866" y="1305"/>
                  </a:cubicBezTo>
                  <a:cubicBezTo>
                    <a:pt x="1200" y="1305"/>
                    <a:pt x="1518" y="1045"/>
                    <a:pt x="1518" y="653"/>
                  </a:cubicBezTo>
                  <a:cubicBezTo>
                    <a:pt x="1518" y="291"/>
                    <a:pt x="1228"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69" name="Google Shape;4669;p29"/>
            <p:cNvSpPr/>
            <p:nvPr/>
          </p:nvSpPr>
          <p:spPr>
            <a:xfrm>
              <a:off x="1786000" y="2905025"/>
              <a:ext cx="32625" cy="32625"/>
            </a:xfrm>
            <a:custGeom>
              <a:avLst/>
              <a:gdLst/>
              <a:ahLst/>
              <a:cxnLst/>
              <a:rect l="l" t="t" r="r" b="b"/>
              <a:pathLst>
                <a:path w="1305" h="1305" extrusionOk="0">
                  <a:moveTo>
                    <a:pt x="653" y="0"/>
                  </a:moveTo>
                  <a:cubicBezTo>
                    <a:pt x="291" y="0"/>
                    <a:pt x="1" y="291"/>
                    <a:pt x="1" y="653"/>
                  </a:cubicBezTo>
                  <a:cubicBezTo>
                    <a:pt x="1" y="1014"/>
                    <a:pt x="291" y="1305"/>
                    <a:pt x="653" y="1305"/>
                  </a:cubicBezTo>
                  <a:cubicBezTo>
                    <a:pt x="1014" y="1305"/>
                    <a:pt x="1305" y="1014"/>
                    <a:pt x="1305" y="653"/>
                  </a:cubicBezTo>
                  <a:cubicBezTo>
                    <a:pt x="1305" y="291"/>
                    <a:pt x="1014" y="0"/>
                    <a:pt x="653"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70" name="Google Shape;4670;p29"/>
            <p:cNvSpPr/>
            <p:nvPr/>
          </p:nvSpPr>
          <p:spPr>
            <a:xfrm>
              <a:off x="1867200" y="2905025"/>
              <a:ext cx="32625" cy="32625"/>
            </a:xfrm>
            <a:custGeom>
              <a:avLst/>
              <a:gdLst/>
              <a:ahLst/>
              <a:cxnLst/>
              <a:rect l="l" t="t" r="r" b="b"/>
              <a:pathLst>
                <a:path w="1305" h="1305" extrusionOk="0">
                  <a:moveTo>
                    <a:pt x="652" y="0"/>
                  </a:moveTo>
                  <a:cubicBezTo>
                    <a:pt x="291" y="0"/>
                    <a:pt x="0" y="291"/>
                    <a:pt x="0" y="653"/>
                  </a:cubicBezTo>
                  <a:cubicBezTo>
                    <a:pt x="0" y="1014"/>
                    <a:pt x="291" y="1305"/>
                    <a:pt x="652" y="1305"/>
                  </a:cubicBezTo>
                  <a:cubicBezTo>
                    <a:pt x="1007" y="1305"/>
                    <a:pt x="1304" y="1014"/>
                    <a:pt x="1304" y="653"/>
                  </a:cubicBezTo>
                  <a:cubicBezTo>
                    <a:pt x="1304" y="291"/>
                    <a:pt x="1007" y="0"/>
                    <a:pt x="65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71" name="Google Shape;4671;p29"/>
            <p:cNvSpPr/>
            <p:nvPr/>
          </p:nvSpPr>
          <p:spPr>
            <a:xfrm>
              <a:off x="1948225" y="2905025"/>
              <a:ext cx="32625" cy="32625"/>
            </a:xfrm>
            <a:custGeom>
              <a:avLst/>
              <a:gdLst/>
              <a:ahLst/>
              <a:cxnLst/>
              <a:rect l="l" t="t" r="r" b="b"/>
              <a:pathLst>
                <a:path w="1305" h="1305" extrusionOk="0">
                  <a:moveTo>
                    <a:pt x="653" y="0"/>
                  </a:moveTo>
                  <a:cubicBezTo>
                    <a:pt x="291" y="0"/>
                    <a:pt x="0" y="291"/>
                    <a:pt x="0" y="653"/>
                  </a:cubicBezTo>
                  <a:cubicBezTo>
                    <a:pt x="0" y="1014"/>
                    <a:pt x="291" y="1305"/>
                    <a:pt x="653" y="1305"/>
                  </a:cubicBezTo>
                  <a:cubicBezTo>
                    <a:pt x="1014" y="1305"/>
                    <a:pt x="1305" y="1014"/>
                    <a:pt x="1305" y="653"/>
                  </a:cubicBezTo>
                  <a:cubicBezTo>
                    <a:pt x="1305" y="291"/>
                    <a:pt x="1014" y="0"/>
                    <a:pt x="653"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72" name="Google Shape;4672;p29"/>
            <p:cNvSpPr/>
            <p:nvPr/>
          </p:nvSpPr>
          <p:spPr>
            <a:xfrm>
              <a:off x="2023925" y="2905025"/>
              <a:ext cx="38125" cy="32650"/>
            </a:xfrm>
            <a:custGeom>
              <a:avLst/>
              <a:gdLst/>
              <a:ahLst/>
              <a:cxnLst/>
              <a:rect l="l" t="t" r="r" b="b"/>
              <a:pathLst>
                <a:path w="1525" h="1306" extrusionOk="0">
                  <a:moveTo>
                    <a:pt x="872" y="0"/>
                  </a:moveTo>
                  <a:cubicBezTo>
                    <a:pt x="291" y="0"/>
                    <a:pt x="1" y="704"/>
                    <a:pt x="407" y="1111"/>
                  </a:cubicBezTo>
                  <a:cubicBezTo>
                    <a:pt x="541" y="1245"/>
                    <a:pt x="706" y="1305"/>
                    <a:pt x="867" y="1305"/>
                  </a:cubicBezTo>
                  <a:cubicBezTo>
                    <a:pt x="1203" y="1305"/>
                    <a:pt x="1524" y="1045"/>
                    <a:pt x="1524" y="653"/>
                  </a:cubicBezTo>
                  <a:cubicBezTo>
                    <a:pt x="1524" y="291"/>
                    <a:pt x="1227"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73" name="Google Shape;4673;p29"/>
            <p:cNvSpPr/>
            <p:nvPr/>
          </p:nvSpPr>
          <p:spPr>
            <a:xfrm>
              <a:off x="2104950" y="2905025"/>
              <a:ext cx="38125" cy="32650"/>
            </a:xfrm>
            <a:custGeom>
              <a:avLst/>
              <a:gdLst/>
              <a:ahLst/>
              <a:cxnLst/>
              <a:rect l="l" t="t" r="r" b="b"/>
              <a:pathLst>
                <a:path w="1525" h="1306" extrusionOk="0">
                  <a:moveTo>
                    <a:pt x="872" y="0"/>
                  </a:moveTo>
                  <a:cubicBezTo>
                    <a:pt x="291" y="0"/>
                    <a:pt x="1" y="704"/>
                    <a:pt x="414" y="1111"/>
                  </a:cubicBezTo>
                  <a:cubicBezTo>
                    <a:pt x="546" y="1245"/>
                    <a:pt x="709" y="1305"/>
                    <a:pt x="870" y="1305"/>
                  </a:cubicBezTo>
                  <a:cubicBezTo>
                    <a:pt x="1203" y="1305"/>
                    <a:pt x="1525" y="1045"/>
                    <a:pt x="1525" y="653"/>
                  </a:cubicBezTo>
                  <a:cubicBezTo>
                    <a:pt x="1525" y="291"/>
                    <a:pt x="1234"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74" name="Google Shape;4674;p29"/>
            <p:cNvSpPr/>
            <p:nvPr/>
          </p:nvSpPr>
          <p:spPr>
            <a:xfrm>
              <a:off x="2186150" y="2905025"/>
              <a:ext cx="38125" cy="32650"/>
            </a:xfrm>
            <a:custGeom>
              <a:avLst/>
              <a:gdLst/>
              <a:ahLst/>
              <a:cxnLst/>
              <a:rect l="l" t="t" r="r" b="b"/>
              <a:pathLst>
                <a:path w="1525" h="1306" extrusionOk="0">
                  <a:moveTo>
                    <a:pt x="872" y="0"/>
                  </a:moveTo>
                  <a:cubicBezTo>
                    <a:pt x="291" y="0"/>
                    <a:pt x="1" y="704"/>
                    <a:pt x="407" y="1111"/>
                  </a:cubicBezTo>
                  <a:cubicBezTo>
                    <a:pt x="541" y="1245"/>
                    <a:pt x="706" y="1305"/>
                    <a:pt x="867" y="1305"/>
                  </a:cubicBezTo>
                  <a:cubicBezTo>
                    <a:pt x="1203" y="1305"/>
                    <a:pt x="1524" y="1045"/>
                    <a:pt x="1524" y="653"/>
                  </a:cubicBezTo>
                  <a:cubicBezTo>
                    <a:pt x="1524" y="291"/>
                    <a:pt x="1227"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75" name="Google Shape;4675;p29"/>
            <p:cNvSpPr/>
            <p:nvPr/>
          </p:nvSpPr>
          <p:spPr>
            <a:xfrm>
              <a:off x="1131625" y="2987500"/>
              <a:ext cx="38125" cy="32700"/>
            </a:xfrm>
            <a:custGeom>
              <a:avLst/>
              <a:gdLst/>
              <a:ahLst/>
              <a:cxnLst/>
              <a:rect l="l" t="t" r="r" b="b"/>
              <a:pathLst>
                <a:path w="1525" h="1308" extrusionOk="0">
                  <a:moveTo>
                    <a:pt x="872" y="1"/>
                  </a:moveTo>
                  <a:cubicBezTo>
                    <a:pt x="291" y="1"/>
                    <a:pt x="0" y="705"/>
                    <a:pt x="414" y="1118"/>
                  </a:cubicBezTo>
                  <a:cubicBezTo>
                    <a:pt x="545" y="1249"/>
                    <a:pt x="706" y="1307"/>
                    <a:pt x="865" y="1307"/>
                  </a:cubicBezTo>
                  <a:cubicBezTo>
                    <a:pt x="1201" y="1307"/>
                    <a:pt x="1524" y="1047"/>
                    <a:pt x="1524" y="653"/>
                  </a:cubicBezTo>
                  <a:cubicBezTo>
                    <a:pt x="1524" y="298"/>
                    <a:pt x="1234"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76" name="Google Shape;4676;p29"/>
            <p:cNvSpPr/>
            <p:nvPr/>
          </p:nvSpPr>
          <p:spPr>
            <a:xfrm>
              <a:off x="1212825" y="2987500"/>
              <a:ext cx="37950" cy="32700"/>
            </a:xfrm>
            <a:custGeom>
              <a:avLst/>
              <a:gdLst/>
              <a:ahLst/>
              <a:cxnLst/>
              <a:rect l="l" t="t" r="r" b="b"/>
              <a:pathLst>
                <a:path w="1518" h="1308" extrusionOk="0">
                  <a:moveTo>
                    <a:pt x="865" y="1"/>
                  </a:moveTo>
                  <a:cubicBezTo>
                    <a:pt x="284" y="1"/>
                    <a:pt x="0" y="705"/>
                    <a:pt x="407" y="1118"/>
                  </a:cubicBezTo>
                  <a:cubicBezTo>
                    <a:pt x="540" y="1249"/>
                    <a:pt x="702" y="1307"/>
                    <a:pt x="862" y="1307"/>
                  </a:cubicBezTo>
                  <a:cubicBezTo>
                    <a:pt x="1197" y="1307"/>
                    <a:pt x="1517" y="1047"/>
                    <a:pt x="1517" y="653"/>
                  </a:cubicBezTo>
                  <a:cubicBezTo>
                    <a:pt x="1517" y="298"/>
                    <a:pt x="1227" y="1"/>
                    <a:pt x="865"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77" name="Google Shape;4677;p29"/>
            <p:cNvSpPr/>
            <p:nvPr/>
          </p:nvSpPr>
          <p:spPr>
            <a:xfrm>
              <a:off x="1293850" y="2987500"/>
              <a:ext cx="38125" cy="32700"/>
            </a:xfrm>
            <a:custGeom>
              <a:avLst/>
              <a:gdLst/>
              <a:ahLst/>
              <a:cxnLst/>
              <a:rect l="l" t="t" r="r" b="b"/>
              <a:pathLst>
                <a:path w="1525" h="1308" extrusionOk="0">
                  <a:moveTo>
                    <a:pt x="872" y="1"/>
                  </a:moveTo>
                  <a:cubicBezTo>
                    <a:pt x="291" y="1"/>
                    <a:pt x="0" y="705"/>
                    <a:pt x="414" y="1118"/>
                  </a:cubicBezTo>
                  <a:cubicBezTo>
                    <a:pt x="545" y="1249"/>
                    <a:pt x="706" y="1307"/>
                    <a:pt x="865" y="1307"/>
                  </a:cubicBezTo>
                  <a:cubicBezTo>
                    <a:pt x="1201" y="1307"/>
                    <a:pt x="1524" y="1047"/>
                    <a:pt x="1524" y="653"/>
                  </a:cubicBezTo>
                  <a:cubicBezTo>
                    <a:pt x="1524" y="298"/>
                    <a:pt x="1234"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78" name="Google Shape;4678;p29"/>
            <p:cNvSpPr/>
            <p:nvPr/>
          </p:nvSpPr>
          <p:spPr>
            <a:xfrm>
              <a:off x="1374875" y="2987500"/>
              <a:ext cx="38125" cy="32700"/>
            </a:xfrm>
            <a:custGeom>
              <a:avLst/>
              <a:gdLst/>
              <a:ahLst/>
              <a:cxnLst/>
              <a:rect l="l" t="t" r="r" b="b"/>
              <a:pathLst>
                <a:path w="1525" h="1308" extrusionOk="0">
                  <a:moveTo>
                    <a:pt x="879" y="1"/>
                  </a:moveTo>
                  <a:cubicBezTo>
                    <a:pt x="298" y="1"/>
                    <a:pt x="1" y="705"/>
                    <a:pt x="414" y="1118"/>
                  </a:cubicBezTo>
                  <a:cubicBezTo>
                    <a:pt x="547" y="1249"/>
                    <a:pt x="709" y="1307"/>
                    <a:pt x="868" y="1307"/>
                  </a:cubicBezTo>
                  <a:cubicBezTo>
                    <a:pt x="1204" y="1307"/>
                    <a:pt x="1524" y="1047"/>
                    <a:pt x="1524" y="653"/>
                  </a:cubicBezTo>
                  <a:cubicBezTo>
                    <a:pt x="1524" y="298"/>
                    <a:pt x="1234" y="1"/>
                    <a:pt x="879"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79" name="Google Shape;4679;p29"/>
            <p:cNvSpPr/>
            <p:nvPr/>
          </p:nvSpPr>
          <p:spPr>
            <a:xfrm>
              <a:off x="1456225" y="2987500"/>
              <a:ext cx="38125" cy="32700"/>
            </a:xfrm>
            <a:custGeom>
              <a:avLst/>
              <a:gdLst/>
              <a:ahLst/>
              <a:cxnLst/>
              <a:rect l="l" t="t" r="r" b="b"/>
              <a:pathLst>
                <a:path w="1525" h="1308" extrusionOk="0">
                  <a:moveTo>
                    <a:pt x="872" y="1"/>
                  </a:moveTo>
                  <a:cubicBezTo>
                    <a:pt x="291" y="1"/>
                    <a:pt x="1" y="705"/>
                    <a:pt x="407" y="1118"/>
                  </a:cubicBezTo>
                  <a:cubicBezTo>
                    <a:pt x="540" y="1249"/>
                    <a:pt x="703" y="1307"/>
                    <a:pt x="862" y="1307"/>
                  </a:cubicBezTo>
                  <a:cubicBezTo>
                    <a:pt x="1198" y="1307"/>
                    <a:pt x="1520" y="1047"/>
                    <a:pt x="1524" y="653"/>
                  </a:cubicBezTo>
                  <a:cubicBezTo>
                    <a:pt x="1524" y="298"/>
                    <a:pt x="1227"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80" name="Google Shape;4680;p29"/>
            <p:cNvSpPr/>
            <p:nvPr/>
          </p:nvSpPr>
          <p:spPr>
            <a:xfrm>
              <a:off x="1537250" y="2987500"/>
              <a:ext cx="37975" cy="32700"/>
            </a:xfrm>
            <a:custGeom>
              <a:avLst/>
              <a:gdLst/>
              <a:ahLst/>
              <a:cxnLst/>
              <a:rect l="l" t="t" r="r" b="b"/>
              <a:pathLst>
                <a:path w="1519" h="1308" extrusionOk="0">
                  <a:moveTo>
                    <a:pt x="873" y="1"/>
                  </a:moveTo>
                  <a:cubicBezTo>
                    <a:pt x="291" y="1"/>
                    <a:pt x="1" y="705"/>
                    <a:pt x="408" y="1118"/>
                  </a:cubicBezTo>
                  <a:cubicBezTo>
                    <a:pt x="541" y="1249"/>
                    <a:pt x="703" y="1307"/>
                    <a:pt x="862" y="1307"/>
                  </a:cubicBezTo>
                  <a:cubicBezTo>
                    <a:pt x="1198" y="1307"/>
                    <a:pt x="1518" y="1047"/>
                    <a:pt x="1518" y="653"/>
                  </a:cubicBezTo>
                  <a:cubicBezTo>
                    <a:pt x="1518" y="298"/>
                    <a:pt x="1228" y="1"/>
                    <a:pt x="873"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81" name="Google Shape;4681;p29"/>
            <p:cNvSpPr/>
            <p:nvPr/>
          </p:nvSpPr>
          <p:spPr>
            <a:xfrm>
              <a:off x="1618300" y="2987500"/>
              <a:ext cx="38100" cy="32700"/>
            </a:xfrm>
            <a:custGeom>
              <a:avLst/>
              <a:gdLst/>
              <a:ahLst/>
              <a:cxnLst/>
              <a:rect l="l" t="t" r="r" b="b"/>
              <a:pathLst>
                <a:path w="1524" h="1308" extrusionOk="0">
                  <a:moveTo>
                    <a:pt x="872" y="1"/>
                  </a:moveTo>
                  <a:cubicBezTo>
                    <a:pt x="291" y="1"/>
                    <a:pt x="0" y="705"/>
                    <a:pt x="413" y="1118"/>
                  </a:cubicBezTo>
                  <a:cubicBezTo>
                    <a:pt x="544" y="1249"/>
                    <a:pt x="706" y="1307"/>
                    <a:pt x="865" y="1307"/>
                  </a:cubicBezTo>
                  <a:cubicBezTo>
                    <a:pt x="1200" y="1307"/>
                    <a:pt x="1524" y="1047"/>
                    <a:pt x="1524" y="653"/>
                  </a:cubicBezTo>
                  <a:cubicBezTo>
                    <a:pt x="1524" y="298"/>
                    <a:pt x="1233"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82" name="Google Shape;4682;p29"/>
            <p:cNvSpPr/>
            <p:nvPr/>
          </p:nvSpPr>
          <p:spPr>
            <a:xfrm>
              <a:off x="1699475" y="2987500"/>
              <a:ext cx="37975" cy="32700"/>
            </a:xfrm>
            <a:custGeom>
              <a:avLst/>
              <a:gdLst/>
              <a:ahLst/>
              <a:cxnLst/>
              <a:rect l="l" t="t" r="r" b="b"/>
              <a:pathLst>
                <a:path w="1519" h="1308" extrusionOk="0">
                  <a:moveTo>
                    <a:pt x="872" y="1"/>
                  </a:moveTo>
                  <a:cubicBezTo>
                    <a:pt x="291" y="1"/>
                    <a:pt x="1" y="705"/>
                    <a:pt x="408" y="1118"/>
                  </a:cubicBezTo>
                  <a:cubicBezTo>
                    <a:pt x="541" y="1249"/>
                    <a:pt x="703" y="1307"/>
                    <a:pt x="862" y="1307"/>
                  </a:cubicBezTo>
                  <a:cubicBezTo>
                    <a:pt x="1197" y="1307"/>
                    <a:pt x="1518" y="1047"/>
                    <a:pt x="1518" y="653"/>
                  </a:cubicBezTo>
                  <a:cubicBezTo>
                    <a:pt x="1518" y="298"/>
                    <a:pt x="1228"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83" name="Google Shape;4683;p29"/>
            <p:cNvSpPr/>
            <p:nvPr/>
          </p:nvSpPr>
          <p:spPr>
            <a:xfrm>
              <a:off x="1780525" y="2987500"/>
              <a:ext cx="38100" cy="32700"/>
            </a:xfrm>
            <a:custGeom>
              <a:avLst/>
              <a:gdLst/>
              <a:ahLst/>
              <a:cxnLst/>
              <a:rect l="l" t="t" r="r" b="b"/>
              <a:pathLst>
                <a:path w="1524" h="1308" extrusionOk="0">
                  <a:moveTo>
                    <a:pt x="872" y="1"/>
                  </a:moveTo>
                  <a:cubicBezTo>
                    <a:pt x="291" y="1"/>
                    <a:pt x="0" y="705"/>
                    <a:pt x="413" y="1118"/>
                  </a:cubicBezTo>
                  <a:cubicBezTo>
                    <a:pt x="544" y="1249"/>
                    <a:pt x="706" y="1307"/>
                    <a:pt x="865" y="1307"/>
                  </a:cubicBezTo>
                  <a:cubicBezTo>
                    <a:pt x="1200" y="1307"/>
                    <a:pt x="1524" y="1047"/>
                    <a:pt x="1524" y="653"/>
                  </a:cubicBezTo>
                  <a:cubicBezTo>
                    <a:pt x="1524" y="298"/>
                    <a:pt x="1233"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84" name="Google Shape;4684;p29"/>
            <p:cNvSpPr/>
            <p:nvPr/>
          </p:nvSpPr>
          <p:spPr>
            <a:xfrm>
              <a:off x="1861700" y="2987500"/>
              <a:ext cx="38125" cy="32700"/>
            </a:xfrm>
            <a:custGeom>
              <a:avLst/>
              <a:gdLst/>
              <a:ahLst/>
              <a:cxnLst/>
              <a:rect l="l" t="t" r="r" b="b"/>
              <a:pathLst>
                <a:path w="1525" h="1308" extrusionOk="0">
                  <a:moveTo>
                    <a:pt x="872" y="1"/>
                  </a:moveTo>
                  <a:cubicBezTo>
                    <a:pt x="291" y="1"/>
                    <a:pt x="1" y="705"/>
                    <a:pt x="414" y="1118"/>
                  </a:cubicBezTo>
                  <a:cubicBezTo>
                    <a:pt x="545" y="1249"/>
                    <a:pt x="707" y="1307"/>
                    <a:pt x="866" y="1307"/>
                  </a:cubicBezTo>
                  <a:cubicBezTo>
                    <a:pt x="1201" y="1307"/>
                    <a:pt x="1524" y="1047"/>
                    <a:pt x="1524" y="653"/>
                  </a:cubicBezTo>
                  <a:cubicBezTo>
                    <a:pt x="1524" y="298"/>
                    <a:pt x="1234"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85" name="Google Shape;4685;p29"/>
            <p:cNvSpPr/>
            <p:nvPr/>
          </p:nvSpPr>
          <p:spPr>
            <a:xfrm>
              <a:off x="1942725" y="2987500"/>
              <a:ext cx="38125" cy="32700"/>
            </a:xfrm>
            <a:custGeom>
              <a:avLst/>
              <a:gdLst/>
              <a:ahLst/>
              <a:cxnLst/>
              <a:rect l="l" t="t" r="r" b="b"/>
              <a:pathLst>
                <a:path w="1525" h="1308" extrusionOk="0">
                  <a:moveTo>
                    <a:pt x="873" y="1"/>
                  </a:moveTo>
                  <a:cubicBezTo>
                    <a:pt x="291" y="1"/>
                    <a:pt x="1" y="705"/>
                    <a:pt x="414" y="1118"/>
                  </a:cubicBezTo>
                  <a:cubicBezTo>
                    <a:pt x="545" y="1249"/>
                    <a:pt x="707" y="1307"/>
                    <a:pt x="866" y="1307"/>
                  </a:cubicBezTo>
                  <a:cubicBezTo>
                    <a:pt x="1201" y="1307"/>
                    <a:pt x="1525" y="1047"/>
                    <a:pt x="1525" y="653"/>
                  </a:cubicBezTo>
                  <a:cubicBezTo>
                    <a:pt x="1525" y="298"/>
                    <a:pt x="1234" y="1"/>
                    <a:pt x="873"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86" name="Google Shape;4686;p29"/>
            <p:cNvSpPr/>
            <p:nvPr/>
          </p:nvSpPr>
          <p:spPr>
            <a:xfrm>
              <a:off x="2023925" y="2987500"/>
              <a:ext cx="38125" cy="32700"/>
            </a:xfrm>
            <a:custGeom>
              <a:avLst/>
              <a:gdLst/>
              <a:ahLst/>
              <a:cxnLst/>
              <a:rect l="l" t="t" r="r" b="b"/>
              <a:pathLst>
                <a:path w="1525" h="1308" extrusionOk="0">
                  <a:moveTo>
                    <a:pt x="872" y="1"/>
                  </a:moveTo>
                  <a:cubicBezTo>
                    <a:pt x="291" y="1"/>
                    <a:pt x="1" y="705"/>
                    <a:pt x="407" y="1118"/>
                  </a:cubicBezTo>
                  <a:cubicBezTo>
                    <a:pt x="540" y="1249"/>
                    <a:pt x="703" y="1307"/>
                    <a:pt x="862" y="1307"/>
                  </a:cubicBezTo>
                  <a:cubicBezTo>
                    <a:pt x="1198" y="1307"/>
                    <a:pt x="1520" y="1047"/>
                    <a:pt x="1524" y="653"/>
                  </a:cubicBezTo>
                  <a:cubicBezTo>
                    <a:pt x="1524" y="298"/>
                    <a:pt x="1227"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87" name="Google Shape;4687;p29"/>
            <p:cNvSpPr/>
            <p:nvPr/>
          </p:nvSpPr>
          <p:spPr>
            <a:xfrm>
              <a:off x="2104950" y="2987500"/>
              <a:ext cx="38125" cy="32700"/>
            </a:xfrm>
            <a:custGeom>
              <a:avLst/>
              <a:gdLst/>
              <a:ahLst/>
              <a:cxnLst/>
              <a:rect l="l" t="t" r="r" b="b"/>
              <a:pathLst>
                <a:path w="1525" h="1308" extrusionOk="0">
                  <a:moveTo>
                    <a:pt x="872" y="1"/>
                  </a:moveTo>
                  <a:cubicBezTo>
                    <a:pt x="291" y="1"/>
                    <a:pt x="1" y="705"/>
                    <a:pt x="414" y="1118"/>
                  </a:cubicBezTo>
                  <a:cubicBezTo>
                    <a:pt x="545" y="1249"/>
                    <a:pt x="707" y="1307"/>
                    <a:pt x="866" y="1307"/>
                  </a:cubicBezTo>
                  <a:cubicBezTo>
                    <a:pt x="1201" y="1307"/>
                    <a:pt x="1525" y="1047"/>
                    <a:pt x="1525" y="653"/>
                  </a:cubicBezTo>
                  <a:cubicBezTo>
                    <a:pt x="1525" y="298"/>
                    <a:pt x="1234"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88" name="Google Shape;4688;p29"/>
            <p:cNvSpPr/>
            <p:nvPr/>
          </p:nvSpPr>
          <p:spPr>
            <a:xfrm>
              <a:off x="2186150" y="2987500"/>
              <a:ext cx="38125" cy="32700"/>
            </a:xfrm>
            <a:custGeom>
              <a:avLst/>
              <a:gdLst/>
              <a:ahLst/>
              <a:cxnLst/>
              <a:rect l="l" t="t" r="r" b="b"/>
              <a:pathLst>
                <a:path w="1525" h="1308" extrusionOk="0">
                  <a:moveTo>
                    <a:pt x="872" y="1"/>
                  </a:moveTo>
                  <a:cubicBezTo>
                    <a:pt x="291" y="1"/>
                    <a:pt x="1" y="705"/>
                    <a:pt x="407" y="1118"/>
                  </a:cubicBezTo>
                  <a:cubicBezTo>
                    <a:pt x="540" y="1249"/>
                    <a:pt x="703" y="1307"/>
                    <a:pt x="863" y="1307"/>
                  </a:cubicBezTo>
                  <a:cubicBezTo>
                    <a:pt x="1201" y="1307"/>
                    <a:pt x="1524" y="1047"/>
                    <a:pt x="1524" y="653"/>
                  </a:cubicBezTo>
                  <a:cubicBezTo>
                    <a:pt x="1524" y="298"/>
                    <a:pt x="1227"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89" name="Google Shape;4689;p29"/>
            <p:cNvSpPr/>
            <p:nvPr/>
          </p:nvSpPr>
          <p:spPr>
            <a:xfrm>
              <a:off x="1131625" y="3070150"/>
              <a:ext cx="38125" cy="32525"/>
            </a:xfrm>
            <a:custGeom>
              <a:avLst/>
              <a:gdLst/>
              <a:ahLst/>
              <a:cxnLst/>
              <a:rect l="l" t="t" r="r" b="b"/>
              <a:pathLst>
                <a:path w="1525" h="1301" extrusionOk="0">
                  <a:moveTo>
                    <a:pt x="872" y="1"/>
                  </a:moveTo>
                  <a:cubicBezTo>
                    <a:pt x="291" y="1"/>
                    <a:pt x="0" y="698"/>
                    <a:pt x="414" y="1111"/>
                  </a:cubicBezTo>
                  <a:cubicBezTo>
                    <a:pt x="545" y="1242"/>
                    <a:pt x="707" y="1301"/>
                    <a:pt x="866" y="1301"/>
                  </a:cubicBezTo>
                  <a:cubicBezTo>
                    <a:pt x="1201" y="1301"/>
                    <a:pt x="1524" y="1042"/>
                    <a:pt x="1524" y="653"/>
                  </a:cubicBezTo>
                  <a:cubicBezTo>
                    <a:pt x="1524" y="291"/>
                    <a:pt x="1234"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90" name="Google Shape;4690;p29"/>
            <p:cNvSpPr/>
            <p:nvPr/>
          </p:nvSpPr>
          <p:spPr>
            <a:xfrm>
              <a:off x="1212825" y="3070150"/>
              <a:ext cx="37950" cy="32525"/>
            </a:xfrm>
            <a:custGeom>
              <a:avLst/>
              <a:gdLst/>
              <a:ahLst/>
              <a:cxnLst/>
              <a:rect l="l" t="t" r="r" b="b"/>
              <a:pathLst>
                <a:path w="1518" h="1301" extrusionOk="0">
                  <a:moveTo>
                    <a:pt x="865" y="1"/>
                  </a:moveTo>
                  <a:cubicBezTo>
                    <a:pt x="284" y="1"/>
                    <a:pt x="0" y="698"/>
                    <a:pt x="407" y="1111"/>
                  </a:cubicBezTo>
                  <a:cubicBezTo>
                    <a:pt x="540" y="1242"/>
                    <a:pt x="703" y="1301"/>
                    <a:pt x="862" y="1301"/>
                  </a:cubicBezTo>
                  <a:cubicBezTo>
                    <a:pt x="1197" y="1301"/>
                    <a:pt x="1517" y="1042"/>
                    <a:pt x="1517" y="653"/>
                  </a:cubicBezTo>
                  <a:cubicBezTo>
                    <a:pt x="1517" y="291"/>
                    <a:pt x="1227" y="1"/>
                    <a:pt x="865"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91" name="Google Shape;4691;p29"/>
            <p:cNvSpPr/>
            <p:nvPr/>
          </p:nvSpPr>
          <p:spPr>
            <a:xfrm>
              <a:off x="1293850" y="3070150"/>
              <a:ext cx="38125" cy="32525"/>
            </a:xfrm>
            <a:custGeom>
              <a:avLst/>
              <a:gdLst/>
              <a:ahLst/>
              <a:cxnLst/>
              <a:rect l="l" t="t" r="r" b="b"/>
              <a:pathLst>
                <a:path w="1525" h="1301" extrusionOk="0">
                  <a:moveTo>
                    <a:pt x="872" y="1"/>
                  </a:moveTo>
                  <a:cubicBezTo>
                    <a:pt x="291" y="1"/>
                    <a:pt x="0" y="698"/>
                    <a:pt x="414" y="1111"/>
                  </a:cubicBezTo>
                  <a:cubicBezTo>
                    <a:pt x="545" y="1242"/>
                    <a:pt x="707" y="1301"/>
                    <a:pt x="866" y="1301"/>
                  </a:cubicBezTo>
                  <a:cubicBezTo>
                    <a:pt x="1201" y="1301"/>
                    <a:pt x="1524" y="1042"/>
                    <a:pt x="1524" y="653"/>
                  </a:cubicBezTo>
                  <a:cubicBezTo>
                    <a:pt x="1524" y="291"/>
                    <a:pt x="1234"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92" name="Google Shape;4692;p29"/>
            <p:cNvSpPr/>
            <p:nvPr/>
          </p:nvSpPr>
          <p:spPr>
            <a:xfrm>
              <a:off x="1374875" y="3070150"/>
              <a:ext cx="38125" cy="32525"/>
            </a:xfrm>
            <a:custGeom>
              <a:avLst/>
              <a:gdLst/>
              <a:ahLst/>
              <a:cxnLst/>
              <a:rect l="l" t="t" r="r" b="b"/>
              <a:pathLst>
                <a:path w="1525" h="1301" extrusionOk="0">
                  <a:moveTo>
                    <a:pt x="879" y="1"/>
                  </a:moveTo>
                  <a:cubicBezTo>
                    <a:pt x="298" y="1"/>
                    <a:pt x="1" y="698"/>
                    <a:pt x="414" y="1111"/>
                  </a:cubicBezTo>
                  <a:cubicBezTo>
                    <a:pt x="547" y="1242"/>
                    <a:pt x="710" y="1301"/>
                    <a:pt x="869" y="1301"/>
                  </a:cubicBezTo>
                  <a:cubicBezTo>
                    <a:pt x="1204" y="1301"/>
                    <a:pt x="1524" y="1042"/>
                    <a:pt x="1524" y="653"/>
                  </a:cubicBezTo>
                  <a:cubicBezTo>
                    <a:pt x="1524" y="291"/>
                    <a:pt x="1234" y="1"/>
                    <a:pt x="879"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93" name="Google Shape;4693;p29"/>
            <p:cNvSpPr/>
            <p:nvPr/>
          </p:nvSpPr>
          <p:spPr>
            <a:xfrm>
              <a:off x="1456225" y="3070150"/>
              <a:ext cx="38125" cy="32525"/>
            </a:xfrm>
            <a:custGeom>
              <a:avLst/>
              <a:gdLst/>
              <a:ahLst/>
              <a:cxnLst/>
              <a:rect l="l" t="t" r="r" b="b"/>
              <a:pathLst>
                <a:path w="1525" h="1301" extrusionOk="0">
                  <a:moveTo>
                    <a:pt x="872" y="1"/>
                  </a:moveTo>
                  <a:cubicBezTo>
                    <a:pt x="291" y="1"/>
                    <a:pt x="1" y="698"/>
                    <a:pt x="407" y="1111"/>
                  </a:cubicBezTo>
                  <a:cubicBezTo>
                    <a:pt x="541" y="1242"/>
                    <a:pt x="704" y="1301"/>
                    <a:pt x="863" y="1301"/>
                  </a:cubicBezTo>
                  <a:cubicBezTo>
                    <a:pt x="1199" y="1301"/>
                    <a:pt x="1520" y="1042"/>
                    <a:pt x="1524" y="653"/>
                  </a:cubicBezTo>
                  <a:cubicBezTo>
                    <a:pt x="1524" y="291"/>
                    <a:pt x="1227"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94" name="Google Shape;4694;p29"/>
            <p:cNvSpPr/>
            <p:nvPr/>
          </p:nvSpPr>
          <p:spPr>
            <a:xfrm>
              <a:off x="1537250" y="3070150"/>
              <a:ext cx="37975" cy="32525"/>
            </a:xfrm>
            <a:custGeom>
              <a:avLst/>
              <a:gdLst/>
              <a:ahLst/>
              <a:cxnLst/>
              <a:rect l="l" t="t" r="r" b="b"/>
              <a:pathLst>
                <a:path w="1519" h="1301" extrusionOk="0">
                  <a:moveTo>
                    <a:pt x="873" y="1"/>
                  </a:moveTo>
                  <a:cubicBezTo>
                    <a:pt x="291" y="1"/>
                    <a:pt x="1" y="698"/>
                    <a:pt x="408" y="1111"/>
                  </a:cubicBezTo>
                  <a:cubicBezTo>
                    <a:pt x="541" y="1242"/>
                    <a:pt x="704" y="1301"/>
                    <a:pt x="863" y="1301"/>
                  </a:cubicBezTo>
                  <a:cubicBezTo>
                    <a:pt x="1198" y="1301"/>
                    <a:pt x="1518" y="1042"/>
                    <a:pt x="1518" y="653"/>
                  </a:cubicBezTo>
                  <a:cubicBezTo>
                    <a:pt x="1518" y="291"/>
                    <a:pt x="1228" y="1"/>
                    <a:pt x="873"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95" name="Google Shape;4695;p29"/>
            <p:cNvSpPr/>
            <p:nvPr/>
          </p:nvSpPr>
          <p:spPr>
            <a:xfrm>
              <a:off x="1618300" y="3070150"/>
              <a:ext cx="38100" cy="32525"/>
            </a:xfrm>
            <a:custGeom>
              <a:avLst/>
              <a:gdLst/>
              <a:ahLst/>
              <a:cxnLst/>
              <a:rect l="l" t="t" r="r" b="b"/>
              <a:pathLst>
                <a:path w="1524" h="1301" extrusionOk="0">
                  <a:moveTo>
                    <a:pt x="872" y="1"/>
                  </a:moveTo>
                  <a:cubicBezTo>
                    <a:pt x="291" y="1"/>
                    <a:pt x="0" y="698"/>
                    <a:pt x="413" y="1111"/>
                  </a:cubicBezTo>
                  <a:cubicBezTo>
                    <a:pt x="545" y="1242"/>
                    <a:pt x="707" y="1301"/>
                    <a:pt x="866" y="1301"/>
                  </a:cubicBezTo>
                  <a:cubicBezTo>
                    <a:pt x="1201" y="1301"/>
                    <a:pt x="1524" y="1042"/>
                    <a:pt x="1524" y="653"/>
                  </a:cubicBezTo>
                  <a:cubicBezTo>
                    <a:pt x="1524" y="291"/>
                    <a:pt x="1233"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96" name="Google Shape;4696;p29"/>
            <p:cNvSpPr/>
            <p:nvPr/>
          </p:nvSpPr>
          <p:spPr>
            <a:xfrm>
              <a:off x="1699475" y="3070150"/>
              <a:ext cx="37975" cy="32525"/>
            </a:xfrm>
            <a:custGeom>
              <a:avLst/>
              <a:gdLst/>
              <a:ahLst/>
              <a:cxnLst/>
              <a:rect l="l" t="t" r="r" b="b"/>
              <a:pathLst>
                <a:path w="1519" h="1301" extrusionOk="0">
                  <a:moveTo>
                    <a:pt x="872" y="1"/>
                  </a:moveTo>
                  <a:cubicBezTo>
                    <a:pt x="291" y="1"/>
                    <a:pt x="1" y="698"/>
                    <a:pt x="408" y="1111"/>
                  </a:cubicBezTo>
                  <a:cubicBezTo>
                    <a:pt x="541" y="1242"/>
                    <a:pt x="704" y="1301"/>
                    <a:pt x="863" y="1301"/>
                  </a:cubicBezTo>
                  <a:cubicBezTo>
                    <a:pt x="1198" y="1301"/>
                    <a:pt x="1518" y="1042"/>
                    <a:pt x="1518" y="653"/>
                  </a:cubicBezTo>
                  <a:cubicBezTo>
                    <a:pt x="1518" y="291"/>
                    <a:pt x="1228"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97" name="Google Shape;4697;p29"/>
            <p:cNvSpPr/>
            <p:nvPr/>
          </p:nvSpPr>
          <p:spPr>
            <a:xfrm>
              <a:off x="1780525" y="3070150"/>
              <a:ext cx="38100" cy="32525"/>
            </a:xfrm>
            <a:custGeom>
              <a:avLst/>
              <a:gdLst/>
              <a:ahLst/>
              <a:cxnLst/>
              <a:rect l="l" t="t" r="r" b="b"/>
              <a:pathLst>
                <a:path w="1524" h="1301" extrusionOk="0">
                  <a:moveTo>
                    <a:pt x="872" y="1"/>
                  </a:moveTo>
                  <a:cubicBezTo>
                    <a:pt x="291" y="1"/>
                    <a:pt x="0" y="698"/>
                    <a:pt x="413" y="1111"/>
                  </a:cubicBezTo>
                  <a:cubicBezTo>
                    <a:pt x="544" y="1242"/>
                    <a:pt x="707" y="1301"/>
                    <a:pt x="866" y="1301"/>
                  </a:cubicBezTo>
                  <a:cubicBezTo>
                    <a:pt x="1201" y="1301"/>
                    <a:pt x="1524" y="1042"/>
                    <a:pt x="1524" y="653"/>
                  </a:cubicBezTo>
                  <a:cubicBezTo>
                    <a:pt x="1524" y="291"/>
                    <a:pt x="1233"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98" name="Google Shape;4698;p29"/>
            <p:cNvSpPr/>
            <p:nvPr/>
          </p:nvSpPr>
          <p:spPr>
            <a:xfrm>
              <a:off x="1861700" y="3070150"/>
              <a:ext cx="38125" cy="32525"/>
            </a:xfrm>
            <a:custGeom>
              <a:avLst/>
              <a:gdLst/>
              <a:ahLst/>
              <a:cxnLst/>
              <a:rect l="l" t="t" r="r" b="b"/>
              <a:pathLst>
                <a:path w="1525" h="1301" extrusionOk="0">
                  <a:moveTo>
                    <a:pt x="872" y="1"/>
                  </a:moveTo>
                  <a:cubicBezTo>
                    <a:pt x="291" y="1"/>
                    <a:pt x="1" y="698"/>
                    <a:pt x="414" y="1111"/>
                  </a:cubicBezTo>
                  <a:cubicBezTo>
                    <a:pt x="545" y="1242"/>
                    <a:pt x="707" y="1301"/>
                    <a:pt x="867" y="1301"/>
                  </a:cubicBezTo>
                  <a:cubicBezTo>
                    <a:pt x="1201" y="1301"/>
                    <a:pt x="1524" y="1042"/>
                    <a:pt x="1524" y="653"/>
                  </a:cubicBezTo>
                  <a:cubicBezTo>
                    <a:pt x="1524" y="291"/>
                    <a:pt x="1234"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699" name="Google Shape;4699;p29"/>
            <p:cNvSpPr/>
            <p:nvPr/>
          </p:nvSpPr>
          <p:spPr>
            <a:xfrm>
              <a:off x="1942725" y="3070150"/>
              <a:ext cx="38125" cy="32525"/>
            </a:xfrm>
            <a:custGeom>
              <a:avLst/>
              <a:gdLst/>
              <a:ahLst/>
              <a:cxnLst/>
              <a:rect l="l" t="t" r="r" b="b"/>
              <a:pathLst>
                <a:path w="1525" h="1301" extrusionOk="0">
                  <a:moveTo>
                    <a:pt x="873" y="1"/>
                  </a:moveTo>
                  <a:cubicBezTo>
                    <a:pt x="291" y="1"/>
                    <a:pt x="1" y="698"/>
                    <a:pt x="414" y="1111"/>
                  </a:cubicBezTo>
                  <a:cubicBezTo>
                    <a:pt x="545" y="1242"/>
                    <a:pt x="707" y="1301"/>
                    <a:pt x="867" y="1301"/>
                  </a:cubicBezTo>
                  <a:cubicBezTo>
                    <a:pt x="1202" y="1301"/>
                    <a:pt x="1525" y="1042"/>
                    <a:pt x="1525" y="653"/>
                  </a:cubicBezTo>
                  <a:cubicBezTo>
                    <a:pt x="1525" y="291"/>
                    <a:pt x="1234" y="1"/>
                    <a:pt x="873"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00" name="Google Shape;4700;p29"/>
            <p:cNvSpPr/>
            <p:nvPr/>
          </p:nvSpPr>
          <p:spPr>
            <a:xfrm>
              <a:off x="2023925" y="3070150"/>
              <a:ext cx="38125" cy="32525"/>
            </a:xfrm>
            <a:custGeom>
              <a:avLst/>
              <a:gdLst/>
              <a:ahLst/>
              <a:cxnLst/>
              <a:rect l="l" t="t" r="r" b="b"/>
              <a:pathLst>
                <a:path w="1525" h="1301" extrusionOk="0">
                  <a:moveTo>
                    <a:pt x="872" y="1"/>
                  </a:moveTo>
                  <a:cubicBezTo>
                    <a:pt x="291" y="1"/>
                    <a:pt x="1" y="698"/>
                    <a:pt x="407" y="1111"/>
                  </a:cubicBezTo>
                  <a:cubicBezTo>
                    <a:pt x="541" y="1242"/>
                    <a:pt x="703" y="1301"/>
                    <a:pt x="863" y="1301"/>
                  </a:cubicBezTo>
                  <a:cubicBezTo>
                    <a:pt x="1199" y="1301"/>
                    <a:pt x="1520" y="1042"/>
                    <a:pt x="1524" y="653"/>
                  </a:cubicBezTo>
                  <a:cubicBezTo>
                    <a:pt x="1524" y="291"/>
                    <a:pt x="1227"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01" name="Google Shape;4701;p29"/>
            <p:cNvSpPr/>
            <p:nvPr/>
          </p:nvSpPr>
          <p:spPr>
            <a:xfrm>
              <a:off x="2104950" y="3070150"/>
              <a:ext cx="38125" cy="32525"/>
            </a:xfrm>
            <a:custGeom>
              <a:avLst/>
              <a:gdLst/>
              <a:ahLst/>
              <a:cxnLst/>
              <a:rect l="l" t="t" r="r" b="b"/>
              <a:pathLst>
                <a:path w="1525" h="1301" extrusionOk="0">
                  <a:moveTo>
                    <a:pt x="872" y="1"/>
                  </a:moveTo>
                  <a:cubicBezTo>
                    <a:pt x="291" y="1"/>
                    <a:pt x="1" y="698"/>
                    <a:pt x="414" y="1111"/>
                  </a:cubicBezTo>
                  <a:cubicBezTo>
                    <a:pt x="545" y="1242"/>
                    <a:pt x="707" y="1301"/>
                    <a:pt x="867" y="1301"/>
                  </a:cubicBezTo>
                  <a:cubicBezTo>
                    <a:pt x="1202" y="1301"/>
                    <a:pt x="1525" y="1042"/>
                    <a:pt x="1525" y="653"/>
                  </a:cubicBezTo>
                  <a:cubicBezTo>
                    <a:pt x="1525" y="291"/>
                    <a:pt x="1234"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02" name="Google Shape;4702;p29"/>
            <p:cNvSpPr/>
            <p:nvPr/>
          </p:nvSpPr>
          <p:spPr>
            <a:xfrm>
              <a:off x="2186150" y="3070150"/>
              <a:ext cx="38125" cy="32525"/>
            </a:xfrm>
            <a:custGeom>
              <a:avLst/>
              <a:gdLst/>
              <a:ahLst/>
              <a:cxnLst/>
              <a:rect l="l" t="t" r="r" b="b"/>
              <a:pathLst>
                <a:path w="1525" h="1301" extrusionOk="0">
                  <a:moveTo>
                    <a:pt x="872" y="1"/>
                  </a:moveTo>
                  <a:cubicBezTo>
                    <a:pt x="291" y="1"/>
                    <a:pt x="1" y="698"/>
                    <a:pt x="407" y="1111"/>
                  </a:cubicBezTo>
                  <a:cubicBezTo>
                    <a:pt x="541" y="1242"/>
                    <a:pt x="704" y="1301"/>
                    <a:pt x="864" y="1301"/>
                  </a:cubicBezTo>
                  <a:cubicBezTo>
                    <a:pt x="1201" y="1301"/>
                    <a:pt x="1524" y="1042"/>
                    <a:pt x="1524" y="653"/>
                  </a:cubicBezTo>
                  <a:cubicBezTo>
                    <a:pt x="1524" y="291"/>
                    <a:pt x="1227"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03" name="Google Shape;4703;p29"/>
            <p:cNvSpPr/>
            <p:nvPr/>
          </p:nvSpPr>
          <p:spPr>
            <a:xfrm>
              <a:off x="1131625" y="3152625"/>
              <a:ext cx="38125" cy="32650"/>
            </a:xfrm>
            <a:custGeom>
              <a:avLst/>
              <a:gdLst/>
              <a:ahLst/>
              <a:cxnLst/>
              <a:rect l="l" t="t" r="r" b="b"/>
              <a:pathLst>
                <a:path w="1525" h="1306" extrusionOk="0">
                  <a:moveTo>
                    <a:pt x="872" y="1"/>
                  </a:moveTo>
                  <a:cubicBezTo>
                    <a:pt x="291" y="1"/>
                    <a:pt x="0" y="705"/>
                    <a:pt x="414" y="1111"/>
                  </a:cubicBezTo>
                  <a:cubicBezTo>
                    <a:pt x="546" y="1246"/>
                    <a:pt x="709" y="1306"/>
                    <a:pt x="869" y="1306"/>
                  </a:cubicBezTo>
                  <a:cubicBezTo>
                    <a:pt x="1203" y="1306"/>
                    <a:pt x="1524" y="1046"/>
                    <a:pt x="1524" y="653"/>
                  </a:cubicBezTo>
                  <a:cubicBezTo>
                    <a:pt x="1524" y="292"/>
                    <a:pt x="1234"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04" name="Google Shape;4704;p29"/>
            <p:cNvSpPr/>
            <p:nvPr/>
          </p:nvSpPr>
          <p:spPr>
            <a:xfrm>
              <a:off x="1212825" y="3152625"/>
              <a:ext cx="37950" cy="32650"/>
            </a:xfrm>
            <a:custGeom>
              <a:avLst/>
              <a:gdLst/>
              <a:ahLst/>
              <a:cxnLst/>
              <a:rect l="l" t="t" r="r" b="b"/>
              <a:pathLst>
                <a:path w="1518" h="1306" extrusionOk="0">
                  <a:moveTo>
                    <a:pt x="865" y="1"/>
                  </a:moveTo>
                  <a:cubicBezTo>
                    <a:pt x="284" y="1"/>
                    <a:pt x="0" y="705"/>
                    <a:pt x="407" y="1111"/>
                  </a:cubicBezTo>
                  <a:cubicBezTo>
                    <a:pt x="541" y="1246"/>
                    <a:pt x="705" y="1306"/>
                    <a:pt x="865" y="1306"/>
                  </a:cubicBezTo>
                  <a:cubicBezTo>
                    <a:pt x="1199" y="1306"/>
                    <a:pt x="1517" y="1046"/>
                    <a:pt x="1517" y="653"/>
                  </a:cubicBezTo>
                  <a:cubicBezTo>
                    <a:pt x="1517" y="292"/>
                    <a:pt x="1227" y="1"/>
                    <a:pt x="865"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05" name="Google Shape;4705;p29"/>
            <p:cNvSpPr/>
            <p:nvPr/>
          </p:nvSpPr>
          <p:spPr>
            <a:xfrm>
              <a:off x="1293850" y="3152625"/>
              <a:ext cx="38125" cy="32650"/>
            </a:xfrm>
            <a:custGeom>
              <a:avLst/>
              <a:gdLst/>
              <a:ahLst/>
              <a:cxnLst/>
              <a:rect l="l" t="t" r="r" b="b"/>
              <a:pathLst>
                <a:path w="1525" h="1306" extrusionOk="0">
                  <a:moveTo>
                    <a:pt x="872" y="1"/>
                  </a:moveTo>
                  <a:cubicBezTo>
                    <a:pt x="291" y="1"/>
                    <a:pt x="0" y="705"/>
                    <a:pt x="414" y="1111"/>
                  </a:cubicBezTo>
                  <a:cubicBezTo>
                    <a:pt x="546" y="1246"/>
                    <a:pt x="709" y="1306"/>
                    <a:pt x="869" y="1306"/>
                  </a:cubicBezTo>
                  <a:cubicBezTo>
                    <a:pt x="1203" y="1306"/>
                    <a:pt x="1524" y="1046"/>
                    <a:pt x="1524" y="653"/>
                  </a:cubicBezTo>
                  <a:cubicBezTo>
                    <a:pt x="1524" y="292"/>
                    <a:pt x="1234"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06" name="Google Shape;4706;p29"/>
            <p:cNvSpPr/>
            <p:nvPr/>
          </p:nvSpPr>
          <p:spPr>
            <a:xfrm>
              <a:off x="1374875" y="3152625"/>
              <a:ext cx="38125" cy="32650"/>
            </a:xfrm>
            <a:custGeom>
              <a:avLst/>
              <a:gdLst/>
              <a:ahLst/>
              <a:cxnLst/>
              <a:rect l="l" t="t" r="r" b="b"/>
              <a:pathLst>
                <a:path w="1525" h="1306" extrusionOk="0">
                  <a:moveTo>
                    <a:pt x="879" y="1"/>
                  </a:moveTo>
                  <a:cubicBezTo>
                    <a:pt x="298" y="1"/>
                    <a:pt x="1" y="705"/>
                    <a:pt x="414" y="1111"/>
                  </a:cubicBezTo>
                  <a:cubicBezTo>
                    <a:pt x="548" y="1246"/>
                    <a:pt x="712" y="1306"/>
                    <a:pt x="872" y="1306"/>
                  </a:cubicBezTo>
                  <a:cubicBezTo>
                    <a:pt x="1206" y="1306"/>
                    <a:pt x="1524" y="1046"/>
                    <a:pt x="1524" y="653"/>
                  </a:cubicBezTo>
                  <a:cubicBezTo>
                    <a:pt x="1524" y="292"/>
                    <a:pt x="1234" y="1"/>
                    <a:pt x="879"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07" name="Google Shape;4707;p29"/>
            <p:cNvSpPr/>
            <p:nvPr/>
          </p:nvSpPr>
          <p:spPr>
            <a:xfrm>
              <a:off x="1456225" y="3152625"/>
              <a:ext cx="38125" cy="32650"/>
            </a:xfrm>
            <a:custGeom>
              <a:avLst/>
              <a:gdLst/>
              <a:ahLst/>
              <a:cxnLst/>
              <a:rect l="l" t="t" r="r" b="b"/>
              <a:pathLst>
                <a:path w="1525" h="1306" extrusionOk="0">
                  <a:moveTo>
                    <a:pt x="872" y="1"/>
                  </a:moveTo>
                  <a:cubicBezTo>
                    <a:pt x="291" y="1"/>
                    <a:pt x="1" y="705"/>
                    <a:pt x="407" y="1111"/>
                  </a:cubicBezTo>
                  <a:cubicBezTo>
                    <a:pt x="542" y="1246"/>
                    <a:pt x="706" y="1306"/>
                    <a:pt x="866" y="1306"/>
                  </a:cubicBezTo>
                  <a:cubicBezTo>
                    <a:pt x="1201" y="1306"/>
                    <a:pt x="1520" y="1046"/>
                    <a:pt x="1524" y="653"/>
                  </a:cubicBezTo>
                  <a:cubicBezTo>
                    <a:pt x="1524" y="292"/>
                    <a:pt x="1227"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08" name="Google Shape;4708;p29"/>
            <p:cNvSpPr/>
            <p:nvPr/>
          </p:nvSpPr>
          <p:spPr>
            <a:xfrm>
              <a:off x="1537250" y="3152625"/>
              <a:ext cx="37975" cy="32650"/>
            </a:xfrm>
            <a:custGeom>
              <a:avLst/>
              <a:gdLst/>
              <a:ahLst/>
              <a:cxnLst/>
              <a:rect l="l" t="t" r="r" b="b"/>
              <a:pathLst>
                <a:path w="1519" h="1306" extrusionOk="0">
                  <a:moveTo>
                    <a:pt x="873" y="1"/>
                  </a:moveTo>
                  <a:cubicBezTo>
                    <a:pt x="291" y="1"/>
                    <a:pt x="1" y="705"/>
                    <a:pt x="408" y="1111"/>
                  </a:cubicBezTo>
                  <a:cubicBezTo>
                    <a:pt x="542" y="1246"/>
                    <a:pt x="706" y="1306"/>
                    <a:pt x="866" y="1306"/>
                  </a:cubicBezTo>
                  <a:cubicBezTo>
                    <a:pt x="1200" y="1306"/>
                    <a:pt x="1518" y="1046"/>
                    <a:pt x="1518" y="653"/>
                  </a:cubicBezTo>
                  <a:cubicBezTo>
                    <a:pt x="1518" y="292"/>
                    <a:pt x="1228" y="1"/>
                    <a:pt x="873"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09" name="Google Shape;4709;p29"/>
            <p:cNvSpPr/>
            <p:nvPr/>
          </p:nvSpPr>
          <p:spPr>
            <a:xfrm>
              <a:off x="1618300" y="3152625"/>
              <a:ext cx="38100" cy="32650"/>
            </a:xfrm>
            <a:custGeom>
              <a:avLst/>
              <a:gdLst/>
              <a:ahLst/>
              <a:cxnLst/>
              <a:rect l="l" t="t" r="r" b="b"/>
              <a:pathLst>
                <a:path w="1524" h="1306" extrusionOk="0">
                  <a:moveTo>
                    <a:pt x="872" y="1"/>
                  </a:moveTo>
                  <a:cubicBezTo>
                    <a:pt x="291" y="1"/>
                    <a:pt x="0" y="705"/>
                    <a:pt x="413" y="1111"/>
                  </a:cubicBezTo>
                  <a:cubicBezTo>
                    <a:pt x="545" y="1246"/>
                    <a:pt x="709" y="1306"/>
                    <a:pt x="869" y="1306"/>
                  </a:cubicBezTo>
                  <a:cubicBezTo>
                    <a:pt x="1203" y="1306"/>
                    <a:pt x="1524" y="1046"/>
                    <a:pt x="1524" y="653"/>
                  </a:cubicBezTo>
                  <a:cubicBezTo>
                    <a:pt x="1524" y="292"/>
                    <a:pt x="1233"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10" name="Google Shape;4710;p29"/>
            <p:cNvSpPr/>
            <p:nvPr/>
          </p:nvSpPr>
          <p:spPr>
            <a:xfrm>
              <a:off x="1699475" y="3152625"/>
              <a:ext cx="37975" cy="32650"/>
            </a:xfrm>
            <a:custGeom>
              <a:avLst/>
              <a:gdLst/>
              <a:ahLst/>
              <a:cxnLst/>
              <a:rect l="l" t="t" r="r" b="b"/>
              <a:pathLst>
                <a:path w="1519" h="1306" extrusionOk="0">
                  <a:moveTo>
                    <a:pt x="872" y="1"/>
                  </a:moveTo>
                  <a:cubicBezTo>
                    <a:pt x="291" y="1"/>
                    <a:pt x="1" y="705"/>
                    <a:pt x="408" y="1111"/>
                  </a:cubicBezTo>
                  <a:cubicBezTo>
                    <a:pt x="542" y="1246"/>
                    <a:pt x="706" y="1306"/>
                    <a:pt x="866" y="1306"/>
                  </a:cubicBezTo>
                  <a:cubicBezTo>
                    <a:pt x="1200" y="1306"/>
                    <a:pt x="1518" y="1046"/>
                    <a:pt x="1518" y="653"/>
                  </a:cubicBezTo>
                  <a:cubicBezTo>
                    <a:pt x="1518" y="292"/>
                    <a:pt x="1228"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11" name="Google Shape;4711;p29"/>
            <p:cNvSpPr/>
            <p:nvPr/>
          </p:nvSpPr>
          <p:spPr>
            <a:xfrm>
              <a:off x="1780525" y="3152625"/>
              <a:ext cx="38100" cy="32650"/>
            </a:xfrm>
            <a:custGeom>
              <a:avLst/>
              <a:gdLst/>
              <a:ahLst/>
              <a:cxnLst/>
              <a:rect l="l" t="t" r="r" b="b"/>
              <a:pathLst>
                <a:path w="1524" h="1306" extrusionOk="0">
                  <a:moveTo>
                    <a:pt x="872" y="1"/>
                  </a:moveTo>
                  <a:cubicBezTo>
                    <a:pt x="291" y="1"/>
                    <a:pt x="0" y="705"/>
                    <a:pt x="413" y="1111"/>
                  </a:cubicBezTo>
                  <a:cubicBezTo>
                    <a:pt x="545" y="1246"/>
                    <a:pt x="709" y="1306"/>
                    <a:pt x="869" y="1306"/>
                  </a:cubicBezTo>
                  <a:cubicBezTo>
                    <a:pt x="1203" y="1306"/>
                    <a:pt x="1524" y="1046"/>
                    <a:pt x="1524" y="653"/>
                  </a:cubicBezTo>
                  <a:cubicBezTo>
                    <a:pt x="1524" y="292"/>
                    <a:pt x="1233"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12" name="Google Shape;4712;p29"/>
            <p:cNvSpPr/>
            <p:nvPr/>
          </p:nvSpPr>
          <p:spPr>
            <a:xfrm>
              <a:off x="1861700" y="3152625"/>
              <a:ext cx="38125" cy="32650"/>
            </a:xfrm>
            <a:custGeom>
              <a:avLst/>
              <a:gdLst/>
              <a:ahLst/>
              <a:cxnLst/>
              <a:rect l="l" t="t" r="r" b="b"/>
              <a:pathLst>
                <a:path w="1525" h="1306" extrusionOk="0">
                  <a:moveTo>
                    <a:pt x="872" y="1"/>
                  </a:moveTo>
                  <a:cubicBezTo>
                    <a:pt x="291" y="1"/>
                    <a:pt x="1" y="705"/>
                    <a:pt x="414" y="1111"/>
                  </a:cubicBezTo>
                  <a:cubicBezTo>
                    <a:pt x="546" y="1246"/>
                    <a:pt x="709" y="1306"/>
                    <a:pt x="870" y="1306"/>
                  </a:cubicBezTo>
                  <a:cubicBezTo>
                    <a:pt x="1203" y="1306"/>
                    <a:pt x="1524" y="1046"/>
                    <a:pt x="1524" y="653"/>
                  </a:cubicBezTo>
                  <a:cubicBezTo>
                    <a:pt x="1524" y="292"/>
                    <a:pt x="1234"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13" name="Google Shape;4713;p29"/>
            <p:cNvSpPr/>
            <p:nvPr/>
          </p:nvSpPr>
          <p:spPr>
            <a:xfrm>
              <a:off x="1942725" y="3152625"/>
              <a:ext cx="38125" cy="32650"/>
            </a:xfrm>
            <a:custGeom>
              <a:avLst/>
              <a:gdLst/>
              <a:ahLst/>
              <a:cxnLst/>
              <a:rect l="l" t="t" r="r" b="b"/>
              <a:pathLst>
                <a:path w="1525" h="1306" extrusionOk="0">
                  <a:moveTo>
                    <a:pt x="873" y="1"/>
                  </a:moveTo>
                  <a:cubicBezTo>
                    <a:pt x="291" y="1"/>
                    <a:pt x="1" y="705"/>
                    <a:pt x="414" y="1111"/>
                  </a:cubicBezTo>
                  <a:cubicBezTo>
                    <a:pt x="546" y="1246"/>
                    <a:pt x="709" y="1306"/>
                    <a:pt x="870" y="1306"/>
                  </a:cubicBezTo>
                  <a:cubicBezTo>
                    <a:pt x="1204" y="1306"/>
                    <a:pt x="1525" y="1046"/>
                    <a:pt x="1525" y="653"/>
                  </a:cubicBezTo>
                  <a:cubicBezTo>
                    <a:pt x="1525" y="292"/>
                    <a:pt x="1234" y="1"/>
                    <a:pt x="873"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14" name="Google Shape;4714;p29"/>
            <p:cNvSpPr/>
            <p:nvPr/>
          </p:nvSpPr>
          <p:spPr>
            <a:xfrm>
              <a:off x="2023925" y="3152625"/>
              <a:ext cx="38125" cy="32650"/>
            </a:xfrm>
            <a:custGeom>
              <a:avLst/>
              <a:gdLst/>
              <a:ahLst/>
              <a:cxnLst/>
              <a:rect l="l" t="t" r="r" b="b"/>
              <a:pathLst>
                <a:path w="1525" h="1306" extrusionOk="0">
                  <a:moveTo>
                    <a:pt x="872" y="1"/>
                  </a:moveTo>
                  <a:cubicBezTo>
                    <a:pt x="291" y="1"/>
                    <a:pt x="1" y="705"/>
                    <a:pt x="407" y="1111"/>
                  </a:cubicBezTo>
                  <a:cubicBezTo>
                    <a:pt x="541" y="1246"/>
                    <a:pt x="705" y="1306"/>
                    <a:pt x="866" y="1306"/>
                  </a:cubicBezTo>
                  <a:cubicBezTo>
                    <a:pt x="1200" y="1306"/>
                    <a:pt x="1520" y="1046"/>
                    <a:pt x="1524" y="653"/>
                  </a:cubicBezTo>
                  <a:cubicBezTo>
                    <a:pt x="1524" y="292"/>
                    <a:pt x="1227"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15" name="Google Shape;4715;p29"/>
            <p:cNvSpPr/>
            <p:nvPr/>
          </p:nvSpPr>
          <p:spPr>
            <a:xfrm>
              <a:off x="2104950" y="3152625"/>
              <a:ext cx="38125" cy="32650"/>
            </a:xfrm>
            <a:custGeom>
              <a:avLst/>
              <a:gdLst/>
              <a:ahLst/>
              <a:cxnLst/>
              <a:rect l="l" t="t" r="r" b="b"/>
              <a:pathLst>
                <a:path w="1525" h="1306" extrusionOk="0">
                  <a:moveTo>
                    <a:pt x="872" y="1"/>
                  </a:moveTo>
                  <a:cubicBezTo>
                    <a:pt x="291" y="1"/>
                    <a:pt x="1" y="705"/>
                    <a:pt x="414" y="1111"/>
                  </a:cubicBezTo>
                  <a:cubicBezTo>
                    <a:pt x="546" y="1246"/>
                    <a:pt x="709" y="1306"/>
                    <a:pt x="870" y="1306"/>
                  </a:cubicBezTo>
                  <a:cubicBezTo>
                    <a:pt x="1203" y="1306"/>
                    <a:pt x="1525" y="1046"/>
                    <a:pt x="1525" y="653"/>
                  </a:cubicBezTo>
                  <a:cubicBezTo>
                    <a:pt x="1525" y="292"/>
                    <a:pt x="1234"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16" name="Google Shape;4716;p29"/>
            <p:cNvSpPr/>
            <p:nvPr/>
          </p:nvSpPr>
          <p:spPr>
            <a:xfrm>
              <a:off x="2186150" y="3152625"/>
              <a:ext cx="38125" cy="32650"/>
            </a:xfrm>
            <a:custGeom>
              <a:avLst/>
              <a:gdLst/>
              <a:ahLst/>
              <a:cxnLst/>
              <a:rect l="l" t="t" r="r" b="b"/>
              <a:pathLst>
                <a:path w="1525" h="1306" extrusionOk="0">
                  <a:moveTo>
                    <a:pt x="872" y="1"/>
                  </a:moveTo>
                  <a:cubicBezTo>
                    <a:pt x="291" y="1"/>
                    <a:pt x="1" y="705"/>
                    <a:pt x="407" y="1111"/>
                  </a:cubicBezTo>
                  <a:cubicBezTo>
                    <a:pt x="541" y="1246"/>
                    <a:pt x="706" y="1306"/>
                    <a:pt x="867" y="1306"/>
                  </a:cubicBezTo>
                  <a:cubicBezTo>
                    <a:pt x="1203" y="1306"/>
                    <a:pt x="1524" y="1046"/>
                    <a:pt x="1524" y="653"/>
                  </a:cubicBezTo>
                  <a:cubicBezTo>
                    <a:pt x="1524" y="292"/>
                    <a:pt x="1227"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17" name="Google Shape;4717;p29"/>
            <p:cNvSpPr/>
            <p:nvPr/>
          </p:nvSpPr>
          <p:spPr>
            <a:xfrm>
              <a:off x="1137125" y="3235125"/>
              <a:ext cx="32625" cy="32625"/>
            </a:xfrm>
            <a:custGeom>
              <a:avLst/>
              <a:gdLst/>
              <a:ahLst/>
              <a:cxnLst/>
              <a:rect l="l" t="t" r="r" b="b"/>
              <a:pathLst>
                <a:path w="1305" h="1305" extrusionOk="0">
                  <a:moveTo>
                    <a:pt x="652" y="0"/>
                  </a:moveTo>
                  <a:cubicBezTo>
                    <a:pt x="291" y="0"/>
                    <a:pt x="0" y="291"/>
                    <a:pt x="0" y="652"/>
                  </a:cubicBezTo>
                  <a:cubicBezTo>
                    <a:pt x="0" y="1014"/>
                    <a:pt x="291" y="1305"/>
                    <a:pt x="652" y="1305"/>
                  </a:cubicBezTo>
                  <a:cubicBezTo>
                    <a:pt x="1014" y="1305"/>
                    <a:pt x="1304" y="1014"/>
                    <a:pt x="1304" y="652"/>
                  </a:cubicBezTo>
                  <a:cubicBezTo>
                    <a:pt x="1304" y="291"/>
                    <a:pt x="1014" y="0"/>
                    <a:pt x="65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18" name="Google Shape;4718;p29"/>
            <p:cNvSpPr/>
            <p:nvPr/>
          </p:nvSpPr>
          <p:spPr>
            <a:xfrm>
              <a:off x="1218300" y="3235125"/>
              <a:ext cx="32475" cy="32625"/>
            </a:xfrm>
            <a:custGeom>
              <a:avLst/>
              <a:gdLst/>
              <a:ahLst/>
              <a:cxnLst/>
              <a:rect l="l" t="t" r="r" b="b"/>
              <a:pathLst>
                <a:path w="1299" h="1305" extrusionOk="0">
                  <a:moveTo>
                    <a:pt x="646" y="0"/>
                  </a:moveTo>
                  <a:cubicBezTo>
                    <a:pt x="291" y="0"/>
                    <a:pt x="1" y="291"/>
                    <a:pt x="1" y="652"/>
                  </a:cubicBezTo>
                  <a:cubicBezTo>
                    <a:pt x="1" y="1014"/>
                    <a:pt x="291" y="1305"/>
                    <a:pt x="646" y="1305"/>
                  </a:cubicBezTo>
                  <a:cubicBezTo>
                    <a:pt x="1008" y="1305"/>
                    <a:pt x="1298" y="1014"/>
                    <a:pt x="1298" y="652"/>
                  </a:cubicBezTo>
                  <a:cubicBezTo>
                    <a:pt x="1298" y="291"/>
                    <a:pt x="1008" y="0"/>
                    <a:pt x="646"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19" name="Google Shape;4719;p29"/>
            <p:cNvSpPr/>
            <p:nvPr/>
          </p:nvSpPr>
          <p:spPr>
            <a:xfrm>
              <a:off x="1293850" y="3235125"/>
              <a:ext cx="38125" cy="32625"/>
            </a:xfrm>
            <a:custGeom>
              <a:avLst/>
              <a:gdLst/>
              <a:ahLst/>
              <a:cxnLst/>
              <a:rect l="l" t="t" r="r" b="b"/>
              <a:pathLst>
                <a:path w="1525" h="1305" extrusionOk="0">
                  <a:moveTo>
                    <a:pt x="872" y="0"/>
                  </a:moveTo>
                  <a:cubicBezTo>
                    <a:pt x="291" y="0"/>
                    <a:pt x="0" y="704"/>
                    <a:pt x="414" y="1111"/>
                  </a:cubicBezTo>
                  <a:cubicBezTo>
                    <a:pt x="546" y="1245"/>
                    <a:pt x="709" y="1305"/>
                    <a:pt x="869" y="1305"/>
                  </a:cubicBezTo>
                  <a:cubicBezTo>
                    <a:pt x="1203" y="1305"/>
                    <a:pt x="1524" y="1045"/>
                    <a:pt x="1524" y="652"/>
                  </a:cubicBezTo>
                  <a:cubicBezTo>
                    <a:pt x="1524" y="291"/>
                    <a:pt x="1234"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20" name="Google Shape;4720;p29"/>
            <p:cNvSpPr/>
            <p:nvPr/>
          </p:nvSpPr>
          <p:spPr>
            <a:xfrm>
              <a:off x="1374875" y="3235125"/>
              <a:ext cx="38125" cy="32625"/>
            </a:xfrm>
            <a:custGeom>
              <a:avLst/>
              <a:gdLst/>
              <a:ahLst/>
              <a:cxnLst/>
              <a:rect l="l" t="t" r="r" b="b"/>
              <a:pathLst>
                <a:path w="1525" h="1305" extrusionOk="0">
                  <a:moveTo>
                    <a:pt x="879" y="0"/>
                  </a:moveTo>
                  <a:cubicBezTo>
                    <a:pt x="298" y="0"/>
                    <a:pt x="1" y="704"/>
                    <a:pt x="414" y="1111"/>
                  </a:cubicBezTo>
                  <a:cubicBezTo>
                    <a:pt x="548" y="1245"/>
                    <a:pt x="712" y="1305"/>
                    <a:pt x="872" y="1305"/>
                  </a:cubicBezTo>
                  <a:cubicBezTo>
                    <a:pt x="1206" y="1305"/>
                    <a:pt x="1524" y="1045"/>
                    <a:pt x="1524" y="652"/>
                  </a:cubicBezTo>
                  <a:cubicBezTo>
                    <a:pt x="1524" y="291"/>
                    <a:pt x="1234" y="0"/>
                    <a:pt x="879"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21" name="Google Shape;4721;p29"/>
            <p:cNvSpPr/>
            <p:nvPr/>
          </p:nvSpPr>
          <p:spPr>
            <a:xfrm>
              <a:off x="1456225" y="3235125"/>
              <a:ext cx="38125" cy="32625"/>
            </a:xfrm>
            <a:custGeom>
              <a:avLst/>
              <a:gdLst/>
              <a:ahLst/>
              <a:cxnLst/>
              <a:rect l="l" t="t" r="r" b="b"/>
              <a:pathLst>
                <a:path w="1525" h="1305" extrusionOk="0">
                  <a:moveTo>
                    <a:pt x="872" y="0"/>
                  </a:moveTo>
                  <a:cubicBezTo>
                    <a:pt x="291" y="0"/>
                    <a:pt x="1" y="704"/>
                    <a:pt x="407" y="1111"/>
                  </a:cubicBezTo>
                  <a:cubicBezTo>
                    <a:pt x="542" y="1245"/>
                    <a:pt x="706" y="1305"/>
                    <a:pt x="866" y="1305"/>
                  </a:cubicBezTo>
                  <a:cubicBezTo>
                    <a:pt x="1201" y="1305"/>
                    <a:pt x="1520" y="1045"/>
                    <a:pt x="1524" y="652"/>
                  </a:cubicBezTo>
                  <a:cubicBezTo>
                    <a:pt x="1524" y="291"/>
                    <a:pt x="1227"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22" name="Google Shape;4722;p29"/>
            <p:cNvSpPr/>
            <p:nvPr/>
          </p:nvSpPr>
          <p:spPr>
            <a:xfrm>
              <a:off x="1537250" y="3235125"/>
              <a:ext cx="37975" cy="32625"/>
            </a:xfrm>
            <a:custGeom>
              <a:avLst/>
              <a:gdLst/>
              <a:ahLst/>
              <a:cxnLst/>
              <a:rect l="l" t="t" r="r" b="b"/>
              <a:pathLst>
                <a:path w="1519" h="1305" extrusionOk="0">
                  <a:moveTo>
                    <a:pt x="873" y="0"/>
                  </a:moveTo>
                  <a:cubicBezTo>
                    <a:pt x="291" y="0"/>
                    <a:pt x="1" y="704"/>
                    <a:pt x="408" y="1111"/>
                  </a:cubicBezTo>
                  <a:cubicBezTo>
                    <a:pt x="542" y="1245"/>
                    <a:pt x="706" y="1305"/>
                    <a:pt x="866" y="1305"/>
                  </a:cubicBezTo>
                  <a:cubicBezTo>
                    <a:pt x="1200" y="1305"/>
                    <a:pt x="1518" y="1045"/>
                    <a:pt x="1518" y="652"/>
                  </a:cubicBezTo>
                  <a:cubicBezTo>
                    <a:pt x="1518" y="291"/>
                    <a:pt x="1228" y="0"/>
                    <a:pt x="873"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23" name="Google Shape;4723;p29"/>
            <p:cNvSpPr/>
            <p:nvPr/>
          </p:nvSpPr>
          <p:spPr>
            <a:xfrm>
              <a:off x="1618300" y="3235125"/>
              <a:ext cx="38100" cy="32625"/>
            </a:xfrm>
            <a:custGeom>
              <a:avLst/>
              <a:gdLst/>
              <a:ahLst/>
              <a:cxnLst/>
              <a:rect l="l" t="t" r="r" b="b"/>
              <a:pathLst>
                <a:path w="1524" h="1305" extrusionOk="0">
                  <a:moveTo>
                    <a:pt x="872" y="0"/>
                  </a:moveTo>
                  <a:cubicBezTo>
                    <a:pt x="291" y="0"/>
                    <a:pt x="0" y="704"/>
                    <a:pt x="413" y="1111"/>
                  </a:cubicBezTo>
                  <a:cubicBezTo>
                    <a:pt x="545" y="1245"/>
                    <a:pt x="709" y="1305"/>
                    <a:pt x="869" y="1305"/>
                  </a:cubicBezTo>
                  <a:cubicBezTo>
                    <a:pt x="1203" y="1305"/>
                    <a:pt x="1524" y="1045"/>
                    <a:pt x="1524" y="652"/>
                  </a:cubicBezTo>
                  <a:cubicBezTo>
                    <a:pt x="1524" y="291"/>
                    <a:pt x="1233"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24" name="Google Shape;4724;p29"/>
            <p:cNvSpPr/>
            <p:nvPr/>
          </p:nvSpPr>
          <p:spPr>
            <a:xfrm>
              <a:off x="1699475" y="3235125"/>
              <a:ext cx="37975" cy="32625"/>
            </a:xfrm>
            <a:custGeom>
              <a:avLst/>
              <a:gdLst/>
              <a:ahLst/>
              <a:cxnLst/>
              <a:rect l="l" t="t" r="r" b="b"/>
              <a:pathLst>
                <a:path w="1519" h="1305" extrusionOk="0">
                  <a:moveTo>
                    <a:pt x="872" y="0"/>
                  </a:moveTo>
                  <a:cubicBezTo>
                    <a:pt x="291" y="0"/>
                    <a:pt x="1" y="704"/>
                    <a:pt x="408" y="1111"/>
                  </a:cubicBezTo>
                  <a:cubicBezTo>
                    <a:pt x="542" y="1245"/>
                    <a:pt x="706" y="1305"/>
                    <a:pt x="866" y="1305"/>
                  </a:cubicBezTo>
                  <a:cubicBezTo>
                    <a:pt x="1200" y="1305"/>
                    <a:pt x="1518" y="1045"/>
                    <a:pt x="1518" y="652"/>
                  </a:cubicBezTo>
                  <a:cubicBezTo>
                    <a:pt x="1518" y="291"/>
                    <a:pt x="1228"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25" name="Google Shape;4725;p29"/>
            <p:cNvSpPr/>
            <p:nvPr/>
          </p:nvSpPr>
          <p:spPr>
            <a:xfrm>
              <a:off x="1786000" y="3235125"/>
              <a:ext cx="32625" cy="32625"/>
            </a:xfrm>
            <a:custGeom>
              <a:avLst/>
              <a:gdLst/>
              <a:ahLst/>
              <a:cxnLst/>
              <a:rect l="l" t="t" r="r" b="b"/>
              <a:pathLst>
                <a:path w="1305" h="1305" extrusionOk="0">
                  <a:moveTo>
                    <a:pt x="653" y="0"/>
                  </a:moveTo>
                  <a:cubicBezTo>
                    <a:pt x="291" y="0"/>
                    <a:pt x="1" y="291"/>
                    <a:pt x="1" y="652"/>
                  </a:cubicBezTo>
                  <a:cubicBezTo>
                    <a:pt x="1" y="1014"/>
                    <a:pt x="291" y="1305"/>
                    <a:pt x="653" y="1305"/>
                  </a:cubicBezTo>
                  <a:cubicBezTo>
                    <a:pt x="1014" y="1305"/>
                    <a:pt x="1305" y="1014"/>
                    <a:pt x="1305" y="652"/>
                  </a:cubicBezTo>
                  <a:cubicBezTo>
                    <a:pt x="1305" y="291"/>
                    <a:pt x="1014" y="0"/>
                    <a:pt x="653"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26" name="Google Shape;4726;p29"/>
            <p:cNvSpPr/>
            <p:nvPr/>
          </p:nvSpPr>
          <p:spPr>
            <a:xfrm>
              <a:off x="1867200" y="3235125"/>
              <a:ext cx="32625" cy="32625"/>
            </a:xfrm>
            <a:custGeom>
              <a:avLst/>
              <a:gdLst/>
              <a:ahLst/>
              <a:cxnLst/>
              <a:rect l="l" t="t" r="r" b="b"/>
              <a:pathLst>
                <a:path w="1305" h="1305" extrusionOk="0">
                  <a:moveTo>
                    <a:pt x="652" y="0"/>
                  </a:moveTo>
                  <a:cubicBezTo>
                    <a:pt x="291" y="0"/>
                    <a:pt x="0" y="291"/>
                    <a:pt x="0" y="652"/>
                  </a:cubicBezTo>
                  <a:cubicBezTo>
                    <a:pt x="0" y="1014"/>
                    <a:pt x="291" y="1305"/>
                    <a:pt x="652" y="1305"/>
                  </a:cubicBezTo>
                  <a:cubicBezTo>
                    <a:pt x="1007" y="1305"/>
                    <a:pt x="1304" y="1014"/>
                    <a:pt x="1304" y="652"/>
                  </a:cubicBezTo>
                  <a:cubicBezTo>
                    <a:pt x="1304" y="291"/>
                    <a:pt x="1007" y="0"/>
                    <a:pt x="65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27" name="Google Shape;4727;p29"/>
            <p:cNvSpPr/>
            <p:nvPr/>
          </p:nvSpPr>
          <p:spPr>
            <a:xfrm>
              <a:off x="1948225" y="3235125"/>
              <a:ext cx="32625" cy="32625"/>
            </a:xfrm>
            <a:custGeom>
              <a:avLst/>
              <a:gdLst/>
              <a:ahLst/>
              <a:cxnLst/>
              <a:rect l="l" t="t" r="r" b="b"/>
              <a:pathLst>
                <a:path w="1305" h="1305" extrusionOk="0">
                  <a:moveTo>
                    <a:pt x="653" y="0"/>
                  </a:moveTo>
                  <a:cubicBezTo>
                    <a:pt x="291" y="0"/>
                    <a:pt x="0" y="291"/>
                    <a:pt x="0" y="652"/>
                  </a:cubicBezTo>
                  <a:cubicBezTo>
                    <a:pt x="0" y="1014"/>
                    <a:pt x="291" y="1305"/>
                    <a:pt x="653" y="1305"/>
                  </a:cubicBezTo>
                  <a:cubicBezTo>
                    <a:pt x="1014" y="1305"/>
                    <a:pt x="1305" y="1014"/>
                    <a:pt x="1305" y="652"/>
                  </a:cubicBezTo>
                  <a:cubicBezTo>
                    <a:pt x="1305" y="291"/>
                    <a:pt x="1014" y="0"/>
                    <a:pt x="653"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28" name="Google Shape;4728;p29"/>
            <p:cNvSpPr/>
            <p:nvPr/>
          </p:nvSpPr>
          <p:spPr>
            <a:xfrm>
              <a:off x="2023925" y="3235125"/>
              <a:ext cx="38125" cy="32625"/>
            </a:xfrm>
            <a:custGeom>
              <a:avLst/>
              <a:gdLst/>
              <a:ahLst/>
              <a:cxnLst/>
              <a:rect l="l" t="t" r="r" b="b"/>
              <a:pathLst>
                <a:path w="1525" h="1305" extrusionOk="0">
                  <a:moveTo>
                    <a:pt x="872" y="0"/>
                  </a:moveTo>
                  <a:cubicBezTo>
                    <a:pt x="291" y="0"/>
                    <a:pt x="1" y="704"/>
                    <a:pt x="407" y="1111"/>
                  </a:cubicBezTo>
                  <a:cubicBezTo>
                    <a:pt x="541" y="1245"/>
                    <a:pt x="705" y="1305"/>
                    <a:pt x="866" y="1305"/>
                  </a:cubicBezTo>
                  <a:cubicBezTo>
                    <a:pt x="1200" y="1305"/>
                    <a:pt x="1520" y="1045"/>
                    <a:pt x="1524" y="652"/>
                  </a:cubicBezTo>
                  <a:cubicBezTo>
                    <a:pt x="1524" y="291"/>
                    <a:pt x="1227"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29" name="Google Shape;4729;p29"/>
            <p:cNvSpPr/>
            <p:nvPr/>
          </p:nvSpPr>
          <p:spPr>
            <a:xfrm>
              <a:off x="2104950" y="3235125"/>
              <a:ext cx="38125" cy="32625"/>
            </a:xfrm>
            <a:custGeom>
              <a:avLst/>
              <a:gdLst/>
              <a:ahLst/>
              <a:cxnLst/>
              <a:rect l="l" t="t" r="r" b="b"/>
              <a:pathLst>
                <a:path w="1525" h="1305" extrusionOk="0">
                  <a:moveTo>
                    <a:pt x="872" y="0"/>
                  </a:moveTo>
                  <a:cubicBezTo>
                    <a:pt x="291" y="0"/>
                    <a:pt x="1" y="704"/>
                    <a:pt x="414" y="1111"/>
                  </a:cubicBezTo>
                  <a:cubicBezTo>
                    <a:pt x="546" y="1245"/>
                    <a:pt x="709" y="1305"/>
                    <a:pt x="870" y="1305"/>
                  </a:cubicBezTo>
                  <a:cubicBezTo>
                    <a:pt x="1203" y="1305"/>
                    <a:pt x="1525" y="1045"/>
                    <a:pt x="1525" y="652"/>
                  </a:cubicBezTo>
                  <a:cubicBezTo>
                    <a:pt x="1525" y="291"/>
                    <a:pt x="1234"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30" name="Google Shape;4730;p29"/>
            <p:cNvSpPr/>
            <p:nvPr/>
          </p:nvSpPr>
          <p:spPr>
            <a:xfrm>
              <a:off x="2186150" y="3235125"/>
              <a:ext cx="38125" cy="32625"/>
            </a:xfrm>
            <a:custGeom>
              <a:avLst/>
              <a:gdLst/>
              <a:ahLst/>
              <a:cxnLst/>
              <a:rect l="l" t="t" r="r" b="b"/>
              <a:pathLst>
                <a:path w="1525" h="1305" extrusionOk="0">
                  <a:moveTo>
                    <a:pt x="872" y="0"/>
                  </a:moveTo>
                  <a:cubicBezTo>
                    <a:pt x="291" y="0"/>
                    <a:pt x="1" y="704"/>
                    <a:pt x="407" y="1111"/>
                  </a:cubicBezTo>
                  <a:cubicBezTo>
                    <a:pt x="541" y="1245"/>
                    <a:pt x="706" y="1305"/>
                    <a:pt x="867" y="1305"/>
                  </a:cubicBezTo>
                  <a:cubicBezTo>
                    <a:pt x="1203" y="1305"/>
                    <a:pt x="1524" y="1045"/>
                    <a:pt x="1524" y="652"/>
                  </a:cubicBezTo>
                  <a:cubicBezTo>
                    <a:pt x="1524" y="291"/>
                    <a:pt x="1227"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31" name="Google Shape;4731;p29"/>
            <p:cNvSpPr/>
            <p:nvPr/>
          </p:nvSpPr>
          <p:spPr>
            <a:xfrm>
              <a:off x="1131625" y="3317775"/>
              <a:ext cx="38125" cy="32525"/>
            </a:xfrm>
            <a:custGeom>
              <a:avLst/>
              <a:gdLst/>
              <a:ahLst/>
              <a:cxnLst/>
              <a:rect l="l" t="t" r="r" b="b"/>
              <a:pathLst>
                <a:path w="1525" h="1301" extrusionOk="0">
                  <a:moveTo>
                    <a:pt x="872" y="0"/>
                  </a:moveTo>
                  <a:cubicBezTo>
                    <a:pt x="291" y="0"/>
                    <a:pt x="0" y="697"/>
                    <a:pt x="414" y="1111"/>
                  </a:cubicBezTo>
                  <a:cubicBezTo>
                    <a:pt x="545" y="1242"/>
                    <a:pt x="707" y="1300"/>
                    <a:pt x="866" y="1300"/>
                  </a:cubicBezTo>
                  <a:cubicBezTo>
                    <a:pt x="1201" y="1300"/>
                    <a:pt x="1524" y="1042"/>
                    <a:pt x="1524" y="652"/>
                  </a:cubicBezTo>
                  <a:cubicBezTo>
                    <a:pt x="1524" y="291"/>
                    <a:pt x="1234"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32" name="Google Shape;4732;p29"/>
            <p:cNvSpPr/>
            <p:nvPr/>
          </p:nvSpPr>
          <p:spPr>
            <a:xfrm>
              <a:off x="1212825" y="3317775"/>
              <a:ext cx="37950" cy="32525"/>
            </a:xfrm>
            <a:custGeom>
              <a:avLst/>
              <a:gdLst/>
              <a:ahLst/>
              <a:cxnLst/>
              <a:rect l="l" t="t" r="r" b="b"/>
              <a:pathLst>
                <a:path w="1518" h="1301" extrusionOk="0">
                  <a:moveTo>
                    <a:pt x="865" y="0"/>
                  </a:moveTo>
                  <a:cubicBezTo>
                    <a:pt x="284" y="0"/>
                    <a:pt x="0" y="697"/>
                    <a:pt x="407" y="1111"/>
                  </a:cubicBezTo>
                  <a:cubicBezTo>
                    <a:pt x="540" y="1242"/>
                    <a:pt x="703" y="1300"/>
                    <a:pt x="862" y="1300"/>
                  </a:cubicBezTo>
                  <a:cubicBezTo>
                    <a:pt x="1197" y="1300"/>
                    <a:pt x="1517" y="1042"/>
                    <a:pt x="1517" y="652"/>
                  </a:cubicBezTo>
                  <a:cubicBezTo>
                    <a:pt x="1517" y="291"/>
                    <a:pt x="1227" y="0"/>
                    <a:pt x="865"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33" name="Google Shape;4733;p29"/>
            <p:cNvSpPr/>
            <p:nvPr/>
          </p:nvSpPr>
          <p:spPr>
            <a:xfrm>
              <a:off x="1293850" y="3317775"/>
              <a:ext cx="38125" cy="32525"/>
            </a:xfrm>
            <a:custGeom>
              <a:avLst/>
              <a:gdLst/>
              <a:ahLst/>
              <a:cxnLst/>
              <a:rect l="l" t="t" r="r" b="b"/>
              <a:pathLst>
                <a:path w="1525" h="1301" extrusionOk="0">
                  <a:moveTo>
                    <a:pt x="872" y="0"/>
                  </a:moveTo>
                  <a:cubicBezTo>
                    <a:pt x="291" y="0"/>
                    <a:pt x="0" y="697"/>
                    <a:pt x="414" y="1111"/>
                  </a:cubicBezTo>
                  <a:cubicBezTo>
                    <a:pt x="545" y="1242"/>
                    <a:pt x="707" y="1300"/>
                    <a:pt x="866" y="1300"/>
                  </a:cubicBezTo>
                  <a:cubicBezTo>
                    <a:pt x="1201" y="1300"/>
                    <a:pt x="1524" y="1042"/>
                    <a:pt x="1524" y="652"/>
                  </a:cubicBezTo>
                  <a:cubicBezTo>
                    <a:pt x="1524" y="291"/>
                    <a:pt x="1234"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34" name="Google Shape;4734;p29"/>
            <p:cNvSpPr/>
            <p:nvPr/>
          </p:nvSpPr>
          <p:spPr>
            <a:xfrm>
              <a:off x="1374875" y="3317775"/>
              <a:ext cx="38125" cy="32525"/>
            </a:xfrm>
            <a:custGeom>
              <a:avLst/>
              <a:gdLst/>
              <a:ahLst/>
              <a:cxnLst/>
              <a:rect l="l" t="t" r="r" b="b"/>
              <a:pathLst>
                <a:path w="1525" h="1301" extrusionOk="0">
                  <a:moveTo>
                    <a:pt x="879" y="0"/>
                  </a:moveTo>
                  <a:cubicBezTo>
                    <a:pt x="298" y="0"/>
                    <a:pt x="1" y="697"/>
                    <a:pt x="414" y="1111"/>
                  </a:cubicBezTo>
                  <a:cubicBezTo>
                    <a:pt x="547" y="1242"/>
                    <a:pt x="710" y="1300"/>
                    <a:pt x="869" y="1300"/>
                  </a:cubicBezTo>
                  <a:cubicBezTo>
                    <a:pt x="1204" y="1300"/>
                    <a:pt x="1524" y="1042"/>
                    <a:pt x="1524" y="652"/>
                  </a:cubicBezTo>
                  <a:cubicBezTo>
                    <a:pt x="1524" y="291"/>
                    <a:pt x="1234" y="0"/>
                    <a:pt x="879"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35" name="Google Shape;4735;p29"/>
            <p:cNvSpPr/>
            <p:nvPr/>
          </p:nvSpPr>
          <p:spPr>
            <a:xfrm>
              <a:off x="1456225" y="3317775"/>
              <a:ext cx="38125" cy="32525"/>
            </a:xfrm>
            <a:custGeom>
              <a:avLst/>
              <a:gdLst/>
              <a:ahLst/>
              <a:cxnLst/>
              <a:rect l="l" t="t" r="r" b="b"/>
              <a:pathLst>
                <a:path w="1525" h="1301" extrusionOk="0">
                  <a:moveTo>
                    <a:pt x="872" y="0"/>
                  </a:moveTo>
                  <a:cubicBezTo>
                    <a:pt x="291" y="0"/>
                    <a:pt x="1" y="697"/>
                    <a:pt x="407" y="1111"/>
                  </a:cubicBezTo>
                  <a:cubicBezTo>
                    <a:pt x="541" y="1242"/>
                    <a:pt x="704" y="1300"/>
                    <a:pt x="863" y="1300"/>
                  </a:cubicBezTo>
                  <a:cubicBezTo>
                    <a:pt x="1199" y="1300"/>
                    <a:pt x="1520" y="1042"/>
                    <a:pt x="1524" y="652"/>
                  </a:cubicBezTo>
                  <a:cubicBezTo>
                    <a:pt x="1524" y="291"/>
                    <a:pt x="1227"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36" name="Google Shape;4736;p29"/>
            <p:cNvSpPr/>
            <p:nvPr/>
          </p:nvSpPr>
          <p:spPr>
            <a:xfrm>
              <a:off x="1537250" y="3317775"/>
              <a:ext cx="37975" cy="32525"/>
            </a:xfrm>
            <a:custGeom>
              <a:avLst/>
              <a:gdLst/>
              <a:ahLst/>
              <a:cxnLst/>
              <a:rect l="l" t="t" r="r" b="b"/>
              <a:pathLst>
                <a:path w="1519" h="1301" extrusionOk="0">
                  <a:moveTo>
                    <a:pt x="873" y="0"/>
                  </a:moveTo>
                  <a:cubicBezTo>
                    <a:pt x="291" y="0"/>
                    <a:pt x="1" y="697"/>
                    <a:pt x="408" y="1111"/>
                  </a:cubicBezTo>
                  <a:cubicBezTo>
                    <a:pt x="541" y="1242"/>
                    <a:pt x="704" y="1300"/>
                    <a:pt x="863" y="1300"/>
                  </a:cubicBezTo>
                  <a:cubicBezTo>
                    <a:pt x="1198" y="1300"/>
                    <a:pt x="1518" y="1042"/>
                    <a:pt x="1518" y="652"/>
                  </a:cubicBezTo>
                  <a:cubicBezTo>
                    <a:pt x="1518" y="291"/>
                    <a:pt x="1228" y="0"/>
                    <a:pt x="873"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37" name="Google Shape;4737;p29"/>
            <p:cNvSpPr/>
            <p:nvPr/>
          </p:nvSpPr>
          <p:spPr>
            <a:xfrm>
              <a:off x="1618300" y="3317775"/>
              <a:ext cx="38100" cy="32525"/>
            </a:xfrm>
            <a:custGeom>
              <a:avLst/>
              <a:gdLst/>
              <a:ahLst/>
              <a:cxnLst/>
              <a:rect l="l" t="t" r="r" b="b"/>
              <a:pathLst>
                <a:path w="1524" h="1301" extrusionOk="0">
                  <a:moveTo>
                    <a:pt x="872" y="0"/>
                  </a:moveTo>
                  <a:cubicBezTo>
                    <a:pt x="291" y="0"/>
                    <a:pt x="0" y="697"/>
                    <a:pt x="413" y="1111"/>
                  </a:cubicBezTo>
                  <a:cubicBezTo>
                    <a:pt x="545" y="1242"/>
                    <a:pt x="707" y="1300"/>
                    <a:pt x="866" y="1300"/>
                  </a:cubicBezTo>
                  <a:cubicBezTo>
                    <a:pt x="1201" y="1300"/>
                    <a:pt x="1524" y="1042"/>
                    <a:pt x="1524" y="652"/>
                  </a:cubicBezTo>
                  <a:cubicBezTo>
                    <a:pt x="1524" y="291"/>
                    <a:pt x="1233"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38" name="Google Shape;4738;p29"/>
            <p:cNvSpPr/>
            <p:nvPr/>
          </p:nvSpPr>
          <p:spPr>
            <a:xfrm>
              <a:off x="1699475" y="3317775"/>
              <a:ext cx="37975" cy="32525"/>
            </a:xfrm>
            <a:custGeom>
              <a:avLst/>
              <a:gdLst/>
              <a:ahLst/>
              <a:cxnLst/>
              <a:rect l="l" t="t" r="r" b="b"/>
              <a:pathLst>
                <a:path w="1519" h="1301" extrusionOk="0">
                  <a:moveTo>
                    <a:pt x="872" y="0"/>
                  </a:moveTo>
                  <a:cubicBezTo>
                    <a:pt x="291" y="0"/>
                    <a:pt x="1" y="697"/>
                    <a:pt x="408" y="1111"/>
                  </a:cubicBezTo>
                  <a:cubicBezTo>
                    <a:pt x="541" y="1242"/>
                    <a:pt x="704" y="1300"/>
                    <a:pt x="863" y="1300"/>
                  </a:cubicBezTo>
                  <a:cubicBezTo>
                    <a:pt x="1198" y="1300"/>
                    <a:pt x="1518" y="1042"/>
                    <a:pt x="1518" y="652"/>
                  </a:cubicBezTo>
                  <a:cubicBezTo>
                    <a:pt x="1518" y="291"/>
                    <a:pt x="1228"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39" name="Google Shape;4739;p29"/>
            <p:cNvSpPr/>
            <p:nvPr/>
          </p:nvSpPr>
          <p:spPr>
            <a:xfrm>
              <a:off x="1780525" y="3317775"/>
              <a:ext cx="38100" cy="32525"/>
            </a:xfrm>
            <a:custGeom>
              <a:avLst/>
              <a:gdLst/>
              <a:ahLst/>
              <a:cxnLst/>
              <a:rect l="l" t="t" r="r" b="b"/>
              <a:pathLst>
                <a:path w="1524" h="1301" extrusionOk="0">
                  <a:moveTo>
                    <a:pt x="872" y="0"/>
                  </a:moveTo>
                  <a:cubicBezTo>
                    <a:pt x="291" y="0"/>
                    <a:pt x="0" y="697"/>
                    <a:pt x="413" y="1111"/>
                  </a:cubicBezTo>
                  <a:cubicBezTo>
                    <a:pt x="544" y="1242"/>
                    <a:pt x="707" y="1300"/>
                    <a:pt x="866" y="1300"/>
                  </a:cubicBezTo>
                  <a:cubicBezTo>
                    <a:pt x="1201" y="1300"/>
                    <a:pt x="1524" y="1042"/>
                    <a:pt x="1524" y="652"/>
                  </a:cubicBezTo>
                  <a:cubicBezTo>
                    <a:pt x="1524" y="291"/>
                    <a:pt x="1233"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40" name="Google Shape;4740;p29"/>
            <p:cNvSpPr/>
            <p:nvPr/>
          </p:nvSpPr>
          <p:spPr>
            <a:xfrm>
              <a:off x="1861700" y="3317775"/>
              <a:ext cx="38125" cy="32525"/>
            </a:xfrm>
            <a:custGeom>
              <a:avLst/>
              <a:gdLst/>
              <a:ahLst/>
              <a:cxnLst/>
              <a:rect l="l" t="t" r="r" b="b"/>
              <a:pathLst>
                <a:path w="1525" h="1301" extrusionOk="0">
                  <a:moveTo>
                    <a:pt x="872" y="0"/>
                  </a:moveTo>
                  <a:cubicBezTo>
                    <a:pt x="291" y="0"/>
                    <a:pt x="1" y="697"/>
                    <a:pt x="414" y="1111"/>
                  </a:cubicBezTo>
                  <a:cubicBezTo>
                    <a:pt x="545" y="1242"/>
                    <a:pt x="707" y="1300"/>
                    <a:pt x="867" y="1300"/>
                  </a:cubicBezTo>
                  <a:cubicBezTo>
                    <a:pt x="1201" y="1300"/>
                    <a:pt x="1524" y="1042"/>
                    <a:pt x="1524" y="652"/>
                  </a:cubicBezTo>
                  <a:cubicBezTo>
                    <a:pt x="1524" y="291"/>
                    <a:pt x="1234"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41" name="Google Shape;4741;p29"/>
            <p:cNvSpPr/>
            <p:nvPr/>
          </p:nvSpPr>
          <p:spPr>
            <a:xfrm>
              <a:off x="1942725" y="3317775"/>
              <a:ext cx="38125" cy="32525"/>
            </a:xfrm>
            <a:custGeom>
              <a:avLst/>
              <a:gdLst/>
              <a:ahLst/>
              <a:cxnLst/>
              <a:rect l="l" t="t" r="r" b="b"/>
              <a:pathLst>
                <a:path w="1525" h="1301" extrusionOk="0">
                  <a:moveTo>
                    <a:pt x="873" y="0"/>
                  </a:moveTo>
                  <a:cubicBezTo>
                    <a:pt x="291" y="0"/>
                    <a:pt x="1" y="697"/>
                    <a:pt x="414" y="1111"/>
                  </a:cubicBezTo>
                  <a:cubicBezTo>
                    <a:pt x="545" y="1242"/>
                    <a:pt x="707" y="1300"/>
                    <a:pt x="867" y="1300"/>
                  </a:cubicBezTo>
                  <a:cubicBezTo>
                    <a:pt x="1202" y="1300"/>
                    <a:pt x="1525" y="1042"/>
                    <a:pt x="1525" y="652"/>
                  </a:cubicBezTo>
                  <a:cubicBezTo>
                    <a:pt x="1525" y="291"/>
                    <a:pt x="1234" y="0"/>
                    <a:pt x="873"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42" name="Google Shape;4742;p29"/>
            <p:cNvSpPr/>
            <p:nvPr/>
          </p:nvSpPr>
          <p:spPr>
            <a:xfrm>
              <a:off x="2023925" y="3317775"/>
              <a:ext cx="38125" cy="32525"/>
            </a:xfrm>
            <a:custGeom>
              <a:avLst/>
              <a:gdLst/>
              <a:ahLst/>
              <a:cxnLst/>
              <a:rect l="l" t="t" r="r" b="b"/>
              <a:pathLst>
                <a:path w="1525" h="1301" extrusionOk="0">
                  <a:moveTo>
                    <a:pt x="872" y="0"/>
                  </a:moveTo>
                  <a:cubicBezTo>
                    <a:pt x="291" y="0"/>
                    <a:pt x="1" y="697"/>
                    <a:pt x="407" y="1111"/>
                  </a:cubicBezTo>
                  <a:cubicBezTo>
                    <a:pt x="541" y="1242"/>
                    <a:pt x="703" y="1300"/>
                    <a:pt x="863" y="1300"/>
                  </a:cubicBezTo>
                  <a:cubicBezTo>
                    <a:pt x="1199" y="1300"/>
                    <a:pt x="1520" y="1042"/>
                    <a:pt x="1524" y="652"/>
                  </a:cubicBezTo>
                  <a:cubicBezTo>
                    <a:pt x="1524" y="291"/>
                    <a:pt x="1227"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43" name="Google Shape;4743;p29"/>
            <p:cNvSpPr/>
            <p:nvPr/>
          </p:nvSpPr>
          <p:spPr>
            <a:xfrm>
              <a:off x="2104950" y="3317775"/>
              <a:ext cx="38125" cy="32525"/>
            </a:xfrm>
            <a:custGeom>
              <a:avLst/>
              <a:gdLst/>
              <a:ahLst/>
              <a:cxnLst/>
              <a:rect l="l" t="t" r="r" b="b"/>
              <a:pathLst>
                <a:path w="1525" h="1301" extrusionOk="0">
                  <a:moveTo>
                    <a:pt x="872" y="0"/>
                  </a:moveTo>
                  <a:cubicBezTo>
                    <a:pt x="291" y="0"/>
                    <a:pt x="1" y="697"/>
                    <a:pt x="414" y="1111"/>
                  </a:cubicBezTo>
                  <a:cubicBezTo>
                    <a:pt x="545" y="1242"/>
                    <a:pt x="707" y="1300"/>
                    <a:pt x="867" y="1300"/>
                  </a:cubicBezTo>
                  <a:cubicBezTo>
                    <a:pt x="1202" y="1300"/>
                    <a:pt x="1525" y="1042"/>
                    <a:pt x="1525" y="652"/>
                  </a:cubicBezTo>
                  <a:cubicBezTo>
                    <a:pt x="1525" y="291"/>
                    <a:pt x="1234"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44" name="Google Shape;4744;p29"/>
            <p:cNvSpPr/>
            <p:nvPr/>
          </p:nvSpPr>
          <p:spPr>
            <a:xfrm>
              <a:off x="2186150" y="3317775"/>
              <a:ext cx="38125" cy="32525"/>
            </a:xfrm>
            <a:custGeom>
              <a:avLst/>
              <a:gdLst/>
              <a:ahLst/>
              <a:cxnLst/>
              <a:rect l="l" t="t" r="r" b="b"/>
              <a:pathLst>
                <a:path w="1525" h="1301" extrusionOk="0">
                  <a:moveTo>
                    <a:pt x="872" y="0"/>
                  </a:moveTo>
                  <a:cubicBezTo>
                    <a:pt x="291" y="0"/>
                    <a:pt x="1" y="697"/>
                    <a:pt x="407" y="1111"/>
                  </a:cubicBezTo>
                  <a:cubicBezTo>
                    <a:pt x="541" y="1242"/>
                    <a:pt x="704" y="1300"/>
                    <a:pt x="864" y="1300"/>
                  </a:cubicBezTo>
                  <a:cubicBezTo>
                    <a:pt x="1201" y="1300"/>
                    <a:pt x="1524" y="1042"/>
                    <a:pt x="1524" y="652"/>
                  </a:cubicBezTo>
                  <a:cubicBezTo>
                    <a:pt x="1524" y="291"/>
                    <a:pt x="1227"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45" name="Google Shape;4745;p29"/>
            <p:cNvSpPr/>
            <p:nvPr/>
          </p:nvSpPr>
          <p:spPr>
            <a:xfrm>
              <a:off x="1131625" y="3400250"/>
              <a:ext cx="38125" cy="32650"/>
            </a:xfrm>
            <a:custGeom>
              <a:avLst/>
              <a:gdLst/>
              <a:ahLst/>
              <a:cxnLst/>
              <a:rect l="l" t="t" r="r" b="b"/>
              <a:pathLst>
                <a:path w="1525" h="1306" extrusionOk="0">
                  <a:moveTo>
                    <a:pt x="872" y="0"/>
                  </a:moveTo>
                  <a:cubicBezTo>
                    <a:pt x="291" y="0"/>
                    <a:pt x="0" y="704"/>
                    <a:pt x="414" y="1111"/>
                  </a:cubicBezTo>
                  <a:cubicBezTo>
                    <a:pt x="546" y="1245"/>
                    <a:pt x="709" y="1305"/>
                    <a:pt x="869" y="1305"/>
                  </a:cubicBezTo>
                  <a:cubicBezTo>
                    <a:pt x="1203" y="1305"/>
                    <a:pt x="1524" y="1045"/>
                    <a:pt x="1524" y="653"/>
                  </a:cubicBezTo>
                  <a:cubicBezTo>
                    <a:pt x="1524" y="291"/>
                    <a:pt x="1234"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46" name="Google Shape;4746;p29"/>
            <p:cNvSpPr/>
            <p:nvPr/>
          </p:nvSpPr>
          <p:spPr>
            <a:xfrm>
              <a:off x="1212825" y="3400250"/>
              <a:ext cx="37950" cy="32650"/>
            </a:xfrm>
            <a:custGeom>
              <a:avLst/>
              <a:gdLst/>
              <a:ahLst/>
              <a:cxnLst/>
              <a:rect l="l" t="t" r="r" b="b"/>
              <a:pathLst>
                <a:path w="1518" h="1306" extrusionOk="0">
                  <a:moveTo>
                    <a:pt x="865" y="0"/>
                  </a:moveTo>
                  <a:cubicBezTo>
                    <a:pt x="284" y="0"/>
                    <a:pt x="0" y="704"/>
                    <a:pt x="407" y="1111"/>
                  </a:cubicBezTo>
                  <a:cubicBezTo>
                    <a:pt x="541" y="1245"/>
                    <a:pt x="705" y="1305"/>
                    <a:pt x="865" y="1305"/>
                  </a:cubicBezTo>
                  <a:cubicBezTo>
                    <a:pt x="1199" y="1305"/>
                    <a:pt x="1517" y="1045"/>
                    <a:pt x="1517" y="653"/>
                  </a:cubicBezTo>
                  <a:cubicBezTo>
                    <a:pt x="1517" y="291"/>
                    <a:pt x="1227" y="0"/>
                    <a:pt x="865"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47" name="Google Shape;4747;p29"/>
            <p:cNvSpPr/>
            <p:nvPr/>
          </p:nvSpPr>
          <p:spPr>
            <a:xfrm>
              <a:off x="1293850" y="3400250"/>
              <a:ext cx="38125" cy="32650"/>
            </a:xfrm>
            <a:custGeom>
              <a:avLst/>
              <a:gdLst/>
              <a:ahLst/>
              <a:cxnLst/>
              <a:rect l="l" t="t" r="r" b="b"/>
              <a:pathLst>
                <a:path w="1525" h="1306" extrusionOk="0">
                  <a:moveTo>
                    <a:pt x="872" y="0"/>
                  </a:moveTo>
                  <a:cubicBezTo>
                    <a:pt x="291" y="0"/>
                    <a:pt x="0" y="704"/>
                    <a:pt x="414" y="1111"/>
                  </a:cubicBezTo>
                  <a:cubicBezTo>
                    <a:pt x="546" y="1245"/>
                    <a:pt x="709" y="1305"/>
                    <a:pt x="869" y="1305"/>
                  </a:cubicBezTo>
                  <a:cubicBezTo>
                    <a:pt x="1203" y="1305"/>
                    <a:pt x="1524" y="1045"/>
                    <a:pt x="1524" y="653"/>
                  </a:cubicBezTo>
                  <a:cubicBezTo>
                    <a:pt x="1524" y="291"/>
                    <a:pt x="1234"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48" name="Google Shape;4748;p29"/>
            <p:cNvSpPr/>
            <p:nvPr/>
          </p:nvSpPr>
          <p:spPr>
            <a:xfrm>
              <a:off x="1374875" y="3400250"/>
              <a:ext cx="38125" cy="32650"/>
            </a:xfrm>
            <a:custGeom>
              <a:avLst/>
              <a:gdLst/>
              <a:ahLst/>
              <a:cxnLst/>
              <a:rect l="l" t="t" r="r" b="b"/>
              <a:pathLst>
                <a:path w="1525" h="1306" extrusionOk="0">
                  <a:moveTo>
                    <a:pt x="879" y="0"/>
                  </a:moveTo>
                  <a:cubicBezTo>
                    <a:pt x="298" y="0"/>
                    <a:pt x="1" y="698"/>
                    <a:pt x="414" y="1111"/>
                  </a:cubicBezTo>
                  <a:cubicBezTo>
                    <a:pt x="548" y="1245"/>
                    <a:pt x="712" y="1305"/>
                    <a:pt x="872" y="1305"/>
                  </a:cubicBezTo>
                  <a:cubicBezTo>
                    <a:pt x="1206" y="1305"/>
                    <a:pt x="1524" y="1045"/>
                    <a:pt x="1524" y="653"/>
                  </a:cubicBezTo>
                  <a:cubicBezTo>
                    <a:pt x="1524" y="291"/>
                    <a:pt x="1234" y="0"/>
                    <a:pt x="879"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49" name="Google Shape;4749;p29"/>
            <p:cNvSpPr/>
            <p:nvPr/>
          </p:nvSpPr>
          <p:spPr>
            <a:xfrm>
              <a:off x="1456225" y="3400250"/>
              <a:ext cx="38125" cy="32650"/>
            </a:xfrm>
            <a:custGeom>
              <a:avLst/>
              <a:gdLst/>
              <a:ahLst/>
              <a:cxnLst/>
              <a:rect l="l" t="t" r="r" b="b"/>
              <a:pathLst>
                <a:path w="1525" h="1306" extrusionOk="0">
                  <a:moveTo>
                    <a:pt x="872" y="0"/>
                  </a:moveTo>
                  <a:cubicBezTo>
                    <a:pt x="291" y="0"/>
                    <a:pt x="1" y="704"/>
                    <a:pt x="407" y="1111"/>
                  </a:cubicBezTo>
                  <a:cubicBezTo>
                    <a:pt x="542" y="1245"/>
                    <a:pt x="706" y="1305"/>
                    <a:pt x="866" y="1305"/>
                  </a:cubicBezTo>
                  <a:cubicBezTo>
                    <a:pt x="1201" y="1305"/>
                    <a:pt x="1520" y="1045"/>
                    <a:pt x="1524" y="653"/>
                  </a:cubicBezTo>
                  <a:cubicBezTo>
                    <a:pt x="1524" y="291"/>
                    <a:pt x="1227"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50" name="Google Shape;4750;p29"/>
            <p:cNvSpPr/>
            <p:nvPr/>
          </p:nvSpPr>
          <p:spPr>
            <a:xfrm>
              <a:off x="1537250" y="3400250"/>
              <a:ext cx="37975" cy="32650"/>
            </a:xfrm>
            <a:custGeom>
              <a:avLst/>
              <a:gdLst/>
              <a:ahLst/>
              <a:cxnLst/>
              <a:rect l="l" t="t" r="r" b="b"/>
              <a:pathLst>
                <a:path w="1519" h="1306" extrusionOk="0">
                  <a:moveTo>
                    <a:pt x="873" y="0"/>
                  </a:moveTo>
                  <a:cubicBezTo>
                    <a:pt x="291" y="0"/>
                    <a:pt x="1" y="704"/>
                    <a:pt x="408" y="1111"/>
                  </a:cubicBezTo>
                  <a:cubicBezTo>
                    <a:pt x="542" y="1245"/>
                    <a:pt x="706" y="1305"/>
                    <a:pt x="866" y="1305"/>
                  </a:cubicBezTo>
                  <a:cubicBezTo>
                    <a:pt x="1200" y="1305"/>
                    <a:pt x="1518" y="1045"/>
                    <a:pt x="1518" y="653"/>
                  </a:cubicBezTo>
                  <a:cubicBezTo>
                    <a:pt x="1518" y="291"/>
                    <a:pt x="1228" y="0"/>
                    <a:pt x="873"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51" name="Google Shape;4751;p29"/>
            <p:cNvSpPr/>
            <p:nvPr/>
          </p:nvSpPr>
          <p:spPr>
            <a:xfrm>
              <a:off x="1618300" y="3400250"/>
              <a:ext cx="38100" cy="32650"/>
            </a:xfrm>
            <a:custGeom>
              <a:avLst/>
              <a:gdLst/>
              <a:ahLst/>
              <a:cxnLst/>
              <a:rect l="l" t="t" r="r" b="b"/>
              <a:pathLst>
                <a:path w="1524" h="1306" extrusionOk="0">
                  <a:moveTo>
                    <a:pt x="872" y="0"/>
                  </a:moveTo>
                  <a:cubicBezTo>
                    <a:pt x="291" y="0"/>
                    <a:pt x="0" y="704"/>
                    <a:pt x="413" y="1111"/>
                  </a:cubicBezTo>
                  <a:cubicBezTo>
                    <a:pt x="545" y="1245"/>
                    <a:pt x="709" y="1305"/>
                    <a:pt x="869" y="1305"/>
                  </a:cubicBezTo>
                  <a:cubicBezTo>
                    <a:pt x="1203" y="1305"/>
                    <a:pt x="1524" y="1045"/>
                    <a:pt x="1524" y="653"/>
                  </a:cubicBezTo>
                  <a:cubicBezTo>
                    <a:pt x="1524" y="291"/>
                    <a:pt x="1233"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52" name="Google Shape;4752;p29"/>
            <p:cNvSpPr/>
            <p:nvPr/>
          </p:nvSpPr>
          <p:spPr>
            <a:xfrm>
              <a:off x="1699475" y="3400250"/>
              <a:ext cx="37975" cy="32650"/>
            </a:xfrm>
            <a:custGeom>
              <a:avLst/>
              <a:gdLst/>
              <a:ahLst/>
              <a:cxnLst/>
              <a:rect l="l" t="t" r="r" b="b"/>
              <a:pathLst>
                <a:path w="1519" h="1306" extrusionOk="0">
                  <a:moveTo>
                    <a:pt x="872" y="0"/>
                  </a:moveTo>
                  <a:cubicBezTo>
                    <a:pt x="291" y="0"/>
                    <a:pt x="1" y="704"/>
                    <a:pt x="408" y="1111"/>
                  </a:cubicBezTo>
                  <a:cubicBezTo>
                    <a:pt x="542" y="1245"/>
                    <a:pt x="706" y="1305"/>
                    <a:pt x="866" y="1305"/>
                  </a:cubicBezTo>
                  <a:cubicBezTo>
                    <a:pt x="1200" y="1305"/>
                    <a:pt x="1518" y="1045"/>
                    <a:pt x="1518" y="653"/>
                  </a:cubicBezTo>
                  <a:cubicBezTo>
                    <a:pt x="1518" y="291"/>
                    <a:pt x="1228"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53" name="Google Shape;4753;p29"/>
            <p:cNvSpPr/>
            <p:nvPr/>
          </p:nvSpPr>
          <p:spPr>
            <a:xfrm>
              <a:off x="1780525" y="3400250"/>
              <a:ext cx="38100" cy="32650"/>
            </a:xfrm>
            <a:custGeom>
              <a:avLst/>
              <a:gdLst/>
              <a:ahLst/>
              <a:cxnLst/>
              <a:rect l="l" t="t" r="r" b="b"/>
              <a:pathLst>
                <a:path w="1524" h="1306" extrusionOk="0">
                  <a:moveTo>
                    <a:pt x="872" y="0"/>
                  </a:moveTo>
                  <a:cubicBezTo>
                    <a:pt x="291" y="0"/>
                    <a:pt x="0" y="704"/>
                    <a:pt x="413" y="1111"/>
                  </a:cubicBezTo>
                  <a:cubicBezTo>
                    <a:pt x="545" y="1245"/>
                    <a:pt x="709" y="1305"/>
                    <a:pt x="869" y="1305"/>
                  </a:cubicBezTo>
                  <a:cubicBezTo>
                    <a:pt x="1203" y="1305"/>
                    <a:pt x="1524" y="1045"/>
                    <a:pt x="1524" y="653"/>
                  </a:cubicBezTo>
                  <a:cubicBezTo>
                    <a:pt x="1524" y="291"/>
                    <a:pt x="1233"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54" name="Google Shape;4754;p29"/>
            <p:cNvSpPr/>
            <p:nvPr/>
          </p:nvSpPr>
          <p:spPr>
            <a:xfrm>
              <a:off x="1861700" y="3400250"/>
              <a:ext cx="38125" cy="32650"/>
            </a:xfrm>
            <a:custGeom>
              <a:avLst/>
              <a:gdLst/>
              <a:ahLst/>
              <a:cxnLst/>
              <a:rect l="l" t="t" r="r" b="b"/>
              <a:pathLst>
                <a:path w="1525" h="1306" extrusionOk="0">
                  <a:moveTo>
                    <a:pt x="872" y="0"/>
                  </a:moveTo>
                  <a:cubicBezTo>
                    <a:pt x="291" y="0"/>
                    <a:pt x="1" y="704"/>
                    <a:pt x="414" y="1111"/>
                  </a:cubicBezTo>
                  <a:cubicBezTo>
                    <a:pt x="546" y="1245"/>
                    <a:pt x="709" y="1305"/>
                    <a:pt x="870" y="1305"/>
                  </a:cubicBezTo>
                  <a:cubicBezTo>
                    <a:pt x="1203" y="1305"/>
                    <a:pt x="1524" y="1045"/>
                    <a:pt x="1524" y="653"/>
                  </a:cubicBezTo>
                  <a:cubicBezTo>
                    <a:pt x="1524" y="291"/>
                    <a:pt x="1234"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55" name="Google Shape;4755;p29"/>
            <p:cNvSpPr/>
            <p:nvPr/>
          </p:nvSpPr>
          <p:spPr>
            <a:xfrm>
              <a:off x="1942725" y="3400250"/>
              <a:ext cx="38125" cy="32650"/>
            </a:xfrm>
            <a:custGeom>
              <a:avLst/>
              <a:gdLst/>
              <a:ahLst/>
              <a:cxnLst/>
              <a:rect l="l" t="t" r="r" b="b"/>
              <a:pathLst>
                <a:path w="1525" h="1306" extrusionOk="0">
                  <a:moveTo>
                    <a:pt x="873" y="0"/>
                  </a:moveTo>
                  <a:cubicBezTo>
                    <a:pt x="291" y="0"/>
                    <a:pt x="1" y="704"/>
                    <a:pt x="414" y="1111"/>
                  </a:cubicBezTo>
                  <a:cubicBezTo>
                    <a:pt x="546" y="1245"/>
                    <a:pt x="709" y="1305"/>
                    <a:pt x="870" y="1305"/>
                  </a:cubicBezTo>
                  <a:cubicBezTo>
                    <a:pt x="1204" y="1305"/>
                    <a:pt x="1525" y="1045"/>
                    <a:pt x="1525" y="653"/>
                  </a:cubicBezTo>
                  <a:cubicBezTo>
                    <a:pt x="1525" y="291"/>
                    <a:pt x="1234" y="0"/>
                    <a:pt x="873"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56" name="Google Shape;4756;p29"/>
            <p:cNvSpPr/>
            <p:nvPr/>
          </p:nvSpPr>
          <p:spPr>
            <a:xfrm>
              <a:off x="2023925" y="3400250"/>
              <a:ext cx="38125" cy="32650"/>
            </a:xfrm>
            <a:custGeom>
              <a:avLst/>
              <a:gdLst/>
              <a:ahLst/>
              <a:cxnLst/>
              <a:rect l="l" t="t" r="r" b="b"/>
              <a:pathLst>
                <a:path w="1525" h="1306" extrusionOk="0">
                  <a:moveTo>
                    <a:pt x="872" y="0"/>
                  </a:moveTo>
                  <a:cubicBezTo>
                    <a:pt x="291" y="0"/>
                    <a:pt x="1" y="704"/>
                    <a:pt x="407" y="1111"/>
                  </a:cubicBezTo>
                  <a:cubicBezTo>
                    <a:pt x="541" y="1245"/>
                    <a:pt x="705" y="1305"/>
                    <a:pt x="866" y="1305"/>
                  </a:cubicBezTo>
                  <a:cubicBezTo>
                    <a:pt x="1200" y="1305"/>
                    <a:pt x="1520" y="1045"/>
                    <a:pt x="1524" y="653"/>
                  </a:cubicBezTo>
                  <a:cubicBezTo>
                    <a:pt x="1524" y="291"/>
                    <a:pt x="1227"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57" name="Google Shape;4757;p29"/>
            <p:cNvSpPr/>
            <p:nvPr/>
          </p:nvSpPr>
          <p:spPr>
            <a:xfrm>
              <a:off x="2104950" y="3400250"/>
              <a:ext cx="38125" cy="32650"/>
            </a:xfrm>
            <a:custGeom>
              <a:avLst/>
              <a:gdLst/>
              <a:ahLst/>
              <a:cxnLst/>
              <a:rect l="l" t="t" r="r" b="b"/>
              <a:pathLst>
                <a:path w="1525" h="1306" extrusionOk="0">
                  <a:moveTo>
                    <a:pt x="872" y="0"/>
                  </a:moveTo>
                  <a:cubicBezTo>
                    <a:pt x="291" y="0"/>
                    <a:pt x="1" y="704"/>
                    <a:pt x="414" y="1111"/>
                  </a:cubicBezTo>
                  <a:cubicBezTo>
                    <a:pt x="546" y="1245"/>
                    <a:pt x="709" y="1305"/>
                    <a:pt x="870" y="1305"/>
                  </a:cubicBezTo>
                  <a:cubicBezTo>
                    <a:pt x="1203" y="1305"/>
                    <a:pt x="1525" y="1045"/>
                    <a:pt x="1525" y="653"/>
                  </a:cubicBezTo>
                  <a:cubicBezTo>
                    <a:pt x="1525" y="291"/>
                    <a:pt x="1234"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58" name="Google Shape;4758;p29"/>
            <p:cNvSpPr/>
            <p:nvPr/>
          </p:nvSpPr>
          <p:spPr>
            <a:xfrm>
              <a:off x="2186150" y="3400250"/>
              <a:ext cx="38125" cy="32650"/>
            </a:xfrm>
            <a:custGeom>
              <a:avLst/>
              <a:gdLst/>
              <a:ahLst/>
              <a:cxnLst/>
              <a:rect l="l" t="t" r="r" b="b"/>
              <a:pathLst>
                <a:path w="1525" h="1306" extrusionOk="0">
                  <a:moveTo>
                    <a:pt x="872" y="0"/>
                  </a:moveTo>
                  <a:cubicBezTo>
                    <a:pt x="291" y="0"/>
                    <a:pt x="1" y="704"/>
                    <a:pt x="407" y="1111"/>
                  </a:cubicBezTo>
                  <a:cubicBezTo>
                    <a:pt x="541" y="1245"/>
                    <a:pt x="706" y="1305"/>
                    <a:pt x="867" y="1305"/>
                  </a:cubicBezTo>
                  <a:cubicBezTo>
                    <a:pt x="1203" y="1305"/>
                    <a:pt x="1524" y="1045"/>
                    <a:pt x="1524" y="653"/>
                  </a:cubicBezTo>
                  <a:cubicBezTo>
                    <a:pt x="1524" y="291"/>
                    <a:pt x="1227"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59" name="Google Shape;4759;p29"/>
            <p:cNvSpPr/>
            <p:nvPr/>
          </p:nvSpPr>
          <p:spPr>
            <a:xfrm>
              <a:off x="1131625" y="3482725"/>
              <a:ext cx="38125" cy="32650"/>
            </a:xfrm>
            <a:custGeom>
              <a:avLst/>
              <a:gdLst/>
              <a:ahLst/>
              <a:cxnLst/>
              <a:rect l="l" t="t" r="r" b="b"/>
              <a:pathLst>
                <a:path w="1525" h="1306" extrusionOk="0">
                  <a:moveTo>
                    <a:pt x="872" y="1"/>
                  </a:moveTo>
                  <a:cubicBezTo>
                    <a:pt x="291" y="1"/>
                    <a:pt x="0" y="705"/>
                    <a:pt x="414" y="1111"/>
                  </a:cubicBezTo>
                  <a:cubicBezTo>
                    <a:pt x="546" y="1245"/>
                    <a:pt x="709" y="1305"/>
                    <a:pt x="869" y="1305"/>
                  </a:cubicBezTo>
                  <a:cubicBezTo>
                    <a:pt x="1203" y="1305"/>
                    <a:pt x="1524" y="1045"/>
                    <a:pt x="1524" y="653"/>
                  </a:cubicBezTo>
                  <a:cubicBezTo>
                    <a:pt x="1524" y="291"/>
                    <a:pt x="1234"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60" name="Google Shape;4760;p29"/>
            <p:cNvSpPr/>
            <p:nvPr/>
          </p:nvSpPr>
          <p:spPr>
            <a:xfrm>
              <a:off x="1212825" y="3482725"/>
              <a:ext cx="37950" cy="32650"/>
            </a:xfrm>
            <a:custGeom>
              <a:avLst/>
              <a:gdLst/>
              <a:ahLst/>
              <a:cxnLst/>
              <a:rect l="l" t="t" r="r" b="b"/>
              <a:pathLst>
                <a:path w="1518" h="1306" extrusionOk="0">
                  <a:moveTo>
                    <a:pt x="865" y="1"/>
                  </a:moveTo>
                  <a:cubicBezTo>
                    <a:pt x="284" y="1"/>
                    <a:pt x="0" y="705"/>
                    <a:pt x="407" y="1111"/>
                  </a:cubicBezTo>
                  <a:cubicBezTo>
                    <a:pt x="541" y="1245"/>
                    <a:pt x="705" y="1305"/>
                    <a:pt x="865" y="1305"/>
                  </a:cubicBezTo>
                  <a:cubicBezTo>
                    <a:pt x="1199" y="1305"/>
                    <a:pt x="1517" y="1045"/>
                    <a:pt x="1517" y="653"/>
                  </a:cubicBezTo>
                  <a:cubicBezTo>
                    <a:pt x="1517" y="291"/>
                    <a:pt x="1227" y="1"/>
                    <a:pt x="865"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61" name="Google Shape;4761;p29"/>
            <p:cNvSpPr/>
            <p:nvPr/>
          </p:nvSpPr>
          <p:spPr>
            <a:xfrm>
              <a:off x="1293850" y="3482725"/>
              <a:ext cx="38125" cy="32650"/>
            </a:xfrm>
            <a:custGeom>
              <a:avLst/>
              <a:gdLst/>
              <a:ahLst/>
              <a:cxnLst/>
              <a:rect l="l" t="t" r="r" b="b"/>
              <a:pathLst>
                <a:path w="1525" h="1306" extrusionOk="0">
                  <a:moveTo>
                    <a:pt x="872" y="1"/>
                  </a:moveTo>
                  <a:cubicBezTo>
                    <a:pt x="291" y="1"/>
                    <a:pt x="0" y="705"/>
                    <a:pt x="414" y="1111"/>
                  </a:cubicBezTo>
                  <a:cubicBezTo>
                    <a:pt x="546" y="1245"/>
                    <a:pt x="709" y="1305"/>
                    <a:pt x="869" y="1305"/>
                  </a:cubicBezTo>
                  <a:cubicBezTo>
                    <a:pt x="1203" y="1305"/>
                    <a:pt x="1524" y="1045"/>
                    <a:pt x="1524" y="653"/>
                  </a:cubicBezTo>
                  <a:cubicBezTo>
                    <a:pt x="1524" y="291"/>
                    <a:pt x="1234"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62" name="Google Shape;4762;p29"/>
            <p:cNvSpPr/>
            <p:nvPr/>
          </p:nvSpPr>
          <p:spPr>
            <a:xfrm>
              <a:off x="1374875" y="3482725"/>
              <a:ext cx="38125" cy="32650"/>
            </a:xfrm>
            <a:custGeom>
              <a:avLst/>
              <a:gdLst/>
              <a:ahLst/>
              <a:cxnLst/>
              <a:rect l="l" t="t" r="r" b="b"/>
              <a:pathLst>
                <a:path w="1525" h="1306" extrusionOk="0">
                  <a:moveTo>
                    <a:pt x="879" y="1"/>
                  </a:moveTo>
                  <a:cubicBezTo>
                    <a:pt x="298" y="1"/>
                    <a:pt x="1" y="705"/>
                    <a:pt x="414" y="1111"/>
                  </a:cubicBezTo>
                  <a:cubicBezTo>
                    <a:pt x="548" y="1245"/>
                    <a:pt x="712" y="1305"/>
                    <a:pt x="872" y="1305"/>
                  </a:cubicBezTo>
                  <a:cubicBezTo>
                    <a:pt x="1206" y="1305"/>
                    <a:pt x="1524" y="1045"/>
                    <a:pt x="1524" y="653"/>
                  </a:cubicBezTo>
                  <a:cubicBezTo>
                    <a:pt x="1524" y="291"/>
                    <a:pt x="1234" y="1"/>
                    <a:pt x="879"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63" name="Google Shape;4763;p29"/>
            <p:cNvSpPr/>
            <p:nvPr/>
          </p:nvSpPr>
          <p:spPr>
            <a:xfrm>
              <a:off x="1456225" y="3482725"/>
              <a:ext cx="38125" cy="32650"/>
            </a:xfrm>
            <a:custGeom>
              <a:avLst/>
              <a:gdLst/>
              <a:ahLst/>
              <a:cxnLst/>
              <a:rect l="l" t="t" r="r" b="b"/>
              <a:pathLst>
                <a:path w="1525" h="1306" extrusionOk="0">
                  <a:moveTo>
                    <a:pt x="872" y="1"/>
                  </a:moveTo>
                  <a:cubicBezTo>
                    <a:pt x="291" y="1"/>
                    <a:pt x="1" y="705"/>
                    <a:pt x="407" y="1111"/>
                  </a:cubicBezTo>
                  <a:cubicBezTo>
                    <a:pt x="542" y="1245"/>
                    <a:pt x="706" y="1305"/>
                    <a:pt x="868" y="1305"/>
                  </a:cubicBezTo>
                  <a:cubicBezTo>
                    <a:pt x="1203" y="1305"/>
                    <a:pt x="1524" y="1045"/>
                    <a:pt x="1524" y="653"/>
                  </a:cubicBezTo>
                  <a:cubicBezTo>
                    <a:pt x="1518" y="291"/>
                    <a:pt x="1227"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64" name="Google Shape;4764;p29"/>
            <p:cNvSpPr/>
            <p:nvPr/>
          </p:nvSpPr>
          <p:spPr>
            <a:xfrm>
              <a:off x="1537250" y="3482725"/>
              <a:ext cx="37975" cy="32650"/>
            </a:xfrm>
            <a:custGeom>
              <a:avLst/>
              <a:gdLst/>
              <a:ahLst/>
              <a:cxnLst/>
              <a:rect l="l" t="t" r="r" b="b"/>
              <a:pathLst>
                <a:path w="1519" h="1306" extrusionOk="0">
                  <a:moveTo>
                    <a:pt x="873" y="1"/>
                  </a:moveTo>
                  <a:cubicBezTo>
                    <a:pt x="291" y="1"/>
                    <a:pt x="1" y="705"/>
                    <a:pt x="408" y="1111"/>
                  </a:cubicBezTo>
                  <a:cubicBezTo>
                    <a:pt x="542" y="1245"/>
                    <a:pt x="706" y="1305"/>
                    <a:pt x="866" y="1305"/>
                  </a:cubicBezTo>
                  <a:cubicBezTo>
                    <a:pt x="1200" y="1305"/>
                    <a:pt x="1518" y="1045"/>
                    <a:pt x="1518" y="653"/>
                  </a:cubicBezTo>
                  <a:cubicBezTo>
                    <a:pt x="1518" y="291"/>
                    <a:pt x="1228" y="1"/>
                    <a:pt x="873"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65" name="Google Shape;4765;p29"/>
            <p:cNvSpPr/>
            <p:nvPr/>
          </p:nvSpPr>
          <p:spPr>
            <a:xfrm>
              <a:off x="1618300" y="3482725"/>
              <a:ext cx="38100" cy="32650"/>
            </a:xfrm>
            <a:custGeom>
              <a:avLst/>
              <a:gdLst/>
              <a:ahLst/>
              <a:cxnLst/>
              <a:rect l="l" t="t" r="r" b="b"/>
              <a:pathLst>
                <a:path w="1524" h="1306" extrusionOk="0">
                  <a:moveTo>
                    <a:pt x="872" y="1"/>
                  </a:moveTo>
                  <a:cubicBezTo>
                    <a:pt x="291" y="1"/>
                    <a:pt x="0" y="705"/>
                    <a:pt x="413" y="1111"/>
                  </a:cubicBezTo>
                  <a:cubicBezTo>
                    <a:pt x="545" y="1245"/>
                    <a:pt x="709" y="1305"/>
                    <a:pt x="869" y="1305"/>
                  </a:cubicBezTo>
                  <a:cubicBezTo>
                    <a:pt x="1203" y="1305"/>
                    <a:pt x="1524" y="1045"/>
                    <a:pt x="1524" y="653"/>
                  </a:cubicBezTo>
                  <a:cubicBezTo>
                    <a:pt x="1524" y="291"/>
                    <a:pt x="1233"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66" name="Google Shape;4766;p29"/>
            <p:cNvSpPr/>
            <p:nvPr/>
          </p:nvSpPr>
          <p:spPr>
            <a:xfrm>
              <a:off x="1699475" y="3482725"/>
              <a:ext cx="37975" cy="32650"/>
            </a:xfrm>
            <a:custGeom>
              <a:avLst/>
              <a:gdLst/>
              <a:ahLst/>
              <a:cxnLst/>
              <a:rect l="l" t="t" r="r" b="b"/>
              <a:pathLst>
                <a:path w="1519" h="1306" extrusionOk="0">
                  <a:moveTo>
                    <a:pt x="872" y="1"/>
                  </a:moveTo>
                  <a:cubicBezTo>
                    <a:pt x="291" y="1"/>
                    <a:pt x="1" y="705"/>
                    <a:pt x="408" y="1111"/>
                  </a:cubicBezTo>
                  <a:cubicBezTo>
                    <a:pt x="542" y="1245"/>
                    <a:pt x="706" y="1305"/>
                    <a:pt x="866" y="1305"/>
                  </a:cubicBezTo>
                  <a:cubicBezTo>
                    <a:pt x="1200" y="1305"/>
                    <a:pt x="1518" y="1045"/>
                    <a:pt x="1518" y="653"/>
                  </a:cubicBezTo>
                  <a:cubicBezTo>
                    <a:pt x="1518" y="291"/>
                    <a:pt x="1228"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67" name="Google Shape;4767;p29"/>
            <p:cNvSpPr/>
            <p:nvPr/>
          </p:nvSpPr>
          <p:spPr>
            <a:xfrm>
              <a:off x="1780525" y="3482725"/>
              <a:ext cx="38100" cy="32650"/>
            </a:xfrm>
            <a:custGeom>
              <a:avLst/>
              <a:gdLst/>
              <a:ahLst/>
              <a:cxnLst/>
              <a:rect l="l" t="t" r="r" b="b"/>
              <a:pathLst>
                <a:path w="1524" h="1306" extrusionOk="0">
                  <a:moveTo>
                    <a:pt x="872" y="1"/>
                  </a:moveTo>
                  <a:cubicBezTo>
                    <a:pt x="291" y="1"/>
                    <a:pt x="0" y="705"/>
                    <a:pt x="413" y="1111"/>
                  </a:cubicBezTo>
                  <a:cubicBezTo>
                    <a:pt x="545" y="1245"/>
                    <a:pt x="709" y="1305"/>
                    <a:pt x="869" y="1305"/>
                  </a:cubicBezTo>
                  <a:cubicBezTo>
                    <a:pt x="1203" y="1305"/>
                    <a:pt x="1524" y="1045"/>
                    <a:pt x="1524" y="653"/>
                  </a:cubicBezTo>
                  <a:cubicBezTo>
                    <a:pt x="1524" y="291"/>
                    <a:pt x="1233"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68" name="Google Shape;4768;p29"/>
            <p:cNvSpPr/>
            <p:nvPr/>
          </p:nvSpPr>
          <p:spPr>
            <a:xfrm>
              <a:off x="1861700" y="3482725"/>
              <a:ext cx="38125" cy="32650"/>
            </a:xfrm>
            <a:custGeom>
              <a:avLst/>
              <a:gdLst/>
              <a:ahLst/>
              <a:cxnLst/>
              <a:rect l="l" t="t" r="r" b="b"/>
              <a:pathLst>
                <a:path w="1525" h="1306" extrusionOk="0">
                  <a:moveTo>
                    <a:pt x="872" y="1"/>
                  </a:moveTo>
                  <a:cubicBezTo>
                    <a:pt x="291" y="1"/>
                    <a:pt x="1" y="705"/>
                    <a:pt x="414" y="1111"/>
                  </a:cubicBezTo>
                  <a:cubicBezTo>
                    <a:pt x="546" y="1245"/>
                    <a:pt x="709" y="1305"/>
                    <a:pt x="870" y="1305"/>
                  </a:cubicBezTo>
                  <a:cubicBezTo>
                    <a:pt x="1203" y="1305"/>
                    <a:pt x="1524" y="1045"/>
                    <a:pt x="1524" y="653"/>
                  </a:cubicBezTo>
                  <a:cubicBezTo>
                    <a:pt x="1524" y="291"/>
                    <a:pt x="1234"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69" name="Google Shape;4769;p29"/>
            <p:cNvSpPr/>
            <p:nvPr/>
          </p:nvSpPr>
          <p:spPr>
            <a:xfrm>
              <a:off x="1942725" y="3482725"/>
              <a:ext cx="38125" cy="32650"/>
            </a:xfrm>
            <a:custGeom>
              <a:avLst/>
              <a:gdLst/>
              <a:ahLst/>
              <a:cxnLst/>
              <a:rect l="l" t="t" r="r" b="b"/>
              <a:pathLst>
                <a:path w="1525" h="1306" extrusionOk="0">
                  <a:moveTo>
                    <a:pt x="873" y="1"/>
                  </a:moveTo>
                  <a:cubicBezTo>
                    <a:pt x="291" y="1"/>
                    <a:pt x="1" y="705"/>
                    <a:pt x="414" y="1111"/>
                  </a:cubicBezTo>
                  <a:cubicBezTo>
                    <a:pt x="546" y="1245"/>
                    <a:pt x="709" y="1305"/>
                    <a:pt x="870" y="1305"/>
                  </a:cubicBezTo>
                  <a:cubicBezTo>
                    <a:pt x="1204" y="1305"/>
                    <a:pt x="1525" y="1045"/>
                    <a:pt x="1525" y="653"/>
                  </a:cubicBezTo>
                  <a:cubicBezTo>
                    <a:pt x="1525" y="291"/>
                    <a:pt x="1234" y="1"/>
                    <a:pt x="873"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70" name="Google Shape;4770;p29"/>
            <p:cNvSpPr/>
            <p:nvPr/>
          </p:nvSpPr>
          <p:spPr>
            <a:xfrm>
              <a:off x="2023925" y="3482725"/>
              <a:ext cx="38125" cy="32650"/>
            </a:xfrm>
            <a:custGeom>
              <a:avLst/>
              <a:gdLst/>
              <a:ahLst/>
              <a:cxnLst/>
              <a:rect l="l" t="t" r="r" b="b"/>
              <a:pathLst>
                <a:path w="1525" h="1306" extrusionOk="0">
                  <a:moveTo>
                    <a:pt x="872" y="1"/>
                  </a:moveTo>
                  <a:cubicBezTo>
                    <a:pt x="291" y="1"/>
                    <a:pt x="1" y="705"/>
                    <a:pt x="407" y="1111"/>
                  </a:cubicBezTo>
                  <a:cubicBezTo>
                    <a:pt x="541" y="1245"/>
                    <a:pt x="706" y="1305"/>
                    <a:pt x="867" y="1305"/>
                  </a:cubicBezTo>
                  <a:cubicBezTo>
                    <a:pt x="1203" y="1305"/>
                    <a:pt x="1524" y="1045"/>
                    <a:pt x="1524" y="653"/>
                  </a:cubicBezTo>
                  <a:cubicBezTo>
                    <a:pt x="1524" y="291"/>
                    <a:pt x="1227"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71" name="Google Shape;4771;p29"/>
            <p:cNvSpPr/>
            <p:nvPr/>
          </p:nvSpPr>
          <p:spPr>
            <a:xfrm>
              <a:off x="2104950" y="3482725"/>
              <a:ext cx="38125" cy="32650"/>
            </a:xfrm>
            <a:custGeom>
              <a:avLst/>
              <a:gdLst/>
              <a:ahLst/>
              <a:cxnLst/>
              <a:rect l="l" t="t" r="r" b="b"/>
              <a:pathLst>
                <a:path w="1525" h="1306" extrusionOk="0">
                  <a:moveTo>
                    <a:pt x="872" y="1"/>
                  </a:moveTo>
                  <a:cubicBezTo>
                    <a:pt x="291" y="1"/>
                    <a:pt x="1" y="705"/>
                    <a:pt x="414" y="1111"/>
                  </a:cubicBezTo>
                  <a:cubicBezTo>
                    <a:pt x="546" y="1245"/>
                    <a:pt x="709" y="1305"/>
                    <a:pt x="870" y="1305"/>
                  </a:cubicBezTo>
                  <a:cubicBezTo>
                    <a:pt x="1203" y="1305"/>
                    <a:pt x="1525" y="1045"/>
                    <a:pt x="1525" y="653"/>
                  </a:cubicBezTo>
                  <a:cubicBezTo>
                    <a:pt x="1525" y="291"/>
                    <a:pt x="1234"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72" name="Google Shape;4772;p29"/>
            <p:cNvSpPr/>
            <p:nvPr/>
          </p:nvSpPr>
          <p:spPr>
            <a:xfrm>
              <a:off x="2186150" y="3482725"/>
              <a:ext cx="38125" cy="32650"/>
            </a:xfrm>
            <a:custGeom>
              <a:avLst/>
              <a:gdLst/>
              <a:ahLst/>
              <a:cxnLst/>
              <a:rect l="l" t="t" r="r" b="b"/>
              <a:pathLst>
                <a:path w="1525" h="1306" extrusionOk="0">
                  <a:moveTo>
                    <a:pt x="872" y="1"/>
                  </a:moveTo>
                  <a:cubicBezTo>
                    <a:pt x="291" y="1"/>
                    <a:pt x="1" y="705"/>
                    <a:pt x="407" y="1111"/>
                  </a:cubicBezTo>
                  <a:cubicBezTo>
                    <a:pt x="541" y="1245"/>
                    <a:pt x="706" y="1305"/>
                    <a:pt x="867" y="1305"/>
                  </a:cubicBezTo>
                  <a:cubicBezTo>
                    <a:pt x="1203" y="1305"/>
                    <a:pt x="1524" y="1045"/>
                    <a:pt x="1524" y="653"/>
                  </a:cubicBezTo>
                  <a:cubicBezTo>
                    <a:pt x="1524" y="291"/>
                    <a:pt x="1227"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73" name="Google Shape;4773;p29"/>
            <p:cNvSpPr/>
            <p:nvPr/>
          </p:nvSpPr>
          <p:spPr>
            <a:xfrm>
              <a:off x="1131625" y="3565375"/>
              <a:ext cx="38125" cy="32525"/>
            </a:xfrm>
            <a:custGeom>
              <a:avLst/>
              <a:gdLst/>
              <a:ahLst/>
              <a:cxnLst/>
              <a:rect l="l" t="t" r="r" b="b"/>
              <a:pathLst>
                <a:path w="1525" h="1301" extrusionOk="0">
                  <a:moveTo>
                    <a:pt x="872" y="1"/>
                  </a:moveTo>
                  <a:cubicBezTo>
                    <a:pt x="291" y="1"/>
                    <a:pt x="0" y="698"/>
                    <a:pt x="414" y="1111"/>
                  </a:cubicBezTo>
                  <a:cubicBezTo>
                    <a:pt x="545" y="1242"/>
                    <a:pt x="706" y="1301"/>
                    <a:pt x="865" y="1301"/>
                  </a:cubicBezTo>
                  <a:cubicBezTo>
                    <a:pt x="1201" y="1301"/>
                    <a:pt x="1524" y="1040"/>
                    <a:pt x="1524" y="646"/>
                  </a:cubicBezTo>
                  <a:cubicBezTo>
                    <a:pt x="1524" y="291"/>
                    <a:pt x="1234"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74" name="Google Shape;4774;p29"/>
            <p:cNvSpPr/>
            <p:nvPr/>
          </p:nvSpPr>
          <p:spPr>
            <a:xfrm>
              <a:off x="1212825" y="3565375"/>
              <a:ext cx="37950" cy="32525"/>
            </a:xfrm>
            <a:custGeom>
              <a:avLst/>
              <a:gdLst/>
              <a:ahLst/>
              <a:cxnLst/>
              <a:rect l="l" t="t" r="r" b="b"/>
              <a:pathLst>
                <a:path w="1518" h="1301" extrusionOk="0">
                  <a:moveTo>
                    <a:pt x="865" y="1"/>
                  </a:moveTo>
                  <a:cubicBezTo>
                    <a:pt x="284" y="1"/>
                    <a:pt x="0" y="698"/>
                    <a:pt x="407" y="1111"/>
                  </a:cubicBezTo>
                  <a:cubicBezTo>
                    <a:pt x="540" y="1242"/>
                    <a:pt x="702" y="1301"/>
                    <a:pt x="862" y="1301"/>
                  </a:cubicBezTo>
                  <a:cubicBezTo>
                    <a:pt x="1197" y="1301"/>
                    <a:pt x="1517" y="1040"/>
                    <a:pt x="1517" y="646"/>
                  </a:cubicBezTo>
                  <a:cubicBezTo>
                    <a:pt x="1517" y="291"/>
                    <a:pt x="1227" y="1"/>
                    <a:pt x="865"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75" name="Google Shape;4775;p29"/>
            <p:cNvSpPr/>
            <p:nvPr/>
          </p:nvSpPr>
          <p:spPr>
            <a:xfrm>
              <a:off x="1293850" y="3565375"/>
              <a:ext cx="38125" cy="32525"/>
            </a:xfrm>
            <a:custGeom>
              <a:avLst/>
              <a:gdLst/>
              <a:ahLst/>
              <a:cxnLst/>
              <a:rect l="l" t="t" r="r" b="b"/>
              <a:pathLst>
                <a:path w="1525" h="1301" extrusionOk="0">
                  <a:moveTo>
                    <a:pt x="872" y="1"/>
                  </a:moveTo>
                  <a:cubicBezTo>
                    <a:pt x="291" y="1"/>
                    <a:pt x="0" y="698"/>
                    <a:pt x="414" y="1111"/>
                  </a:cubicBezTo>
                  <a:cubicBezTo>
                    <a:pt x="545" y="1242"/>
                    <a:pt x="706" y="1301"/>
                    <a:pt x="865" y="1301"/>
                  </a:cubicBezTo>
                  <a:cubicBezTo>
                    <a:pt x="1201" y="1301"/>
                    <a:pt x="1524" y="1040"/>
                    <a:pt x="1524" y="646"/>
                  </a:cubicBezTo>
                  <a:cubicBezTo>
                    <a:pt x="1524" y="291"/>
                    <a:pt x="1234"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76" name="Google Shape;4776;p29"/>
            <p:cNvSpPr/>
            <p:nvPr/>
          </p:nvSpPr>
          <p:spPr>
            <a:xfrm>
              <a:off x="1374925" y="3565375"/>
              <a:ext cx="38075" cy="32525"/>
            </a:xfrm>
            <a:custGeom>
              <a:avLst/>
              <a:gdLst/>
              <a:ahLst/>
              <a:cxnLst/>
              <a:rect l="l" t="t" r="r" b="b"/>
              <a:pathLst>
                <a:path w="1523" h="1301" extrusionOk="0">
                  <a:moveTo>
                    <a:pt x="888" y="0"/>
                  </a:moveTo>
                  <a:cubicBezTo>
                    <a:pt x="884" y="0"/>
                    <a:pt x="880" y="0"/>
                    <a:pt x="877" y="1"/>
                  </a:cubicBezTo>
                  <a:cubicBezTo>
                    <a:pt x="874" y="1"/>
                    <a:pt x="871" y="1"/>
                    <a:pt x="869" y="1"/>
                  </a:cubicBezTo>
                  <a:cubicBezTo>
                    <a:pt x="293" y="1"/>
                    <a:pt x="0" y="700"/>
                    <a:pt x="412" y="1111"/>
                  </a:cubicBezTo>
                  <a:cubicBezTo>
                    <a:pt x="545" y="1242"/>
                    <a:pt x="707" y="1301"/>
                    <a:pt x="866" y="1301"/>
                  </a:cubicBezTo>
                  <a:cubicBezTo>
                    <a:pt x="1202" y="1301"/>
                    <a:pt x="1522" y="1040"/>
                    <a:pt x="1522" y="646"/>
                  </a:cubicBezTo>
                  <a:cubicBezTo>
                    <a:pt x="1522" y="295"/>
                    <a:pt x="1238" y="0"/>
                    <a:pt x="888"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77" name="Google Shape;4777;p29"/>
            <p:cNvSpPr/>
            <p:nvPr/>
          </p:nvSpPr>
          <p:spPr>
            <a:xfrm>
              <a:off x="1456225" y="3565375"/>
              <a:ext cx="38125" cy="32525"/>
            </a:xfrm>
            <a:custGeom>
              <a:avLst/>
              <a:gdLst/>
              <a:ahLst/>
              <a:cxnLst/>
              <a:rect l="l" t="t" r="r" b="b"/>
              <a:pathLst>
                <a:path w="1525" h="1301" extrusionOk="0">
                  <a:moveTo>
                    <a:pt x="872" y="1"/>
                  </a:moveTo>
                  <a:cubicBezTo>
                    <a:pt x="291" y="1"/>
                    <a:pt x="1" y="698"/>
                    <a:pt x="407" y="1111"/>
                  </a:cubicBezTo>
                  <a:cubicBezTo>
                    <a:pt x="540" y="1242"/>
                    <a:pt x="703" y="1301"/>
                    <a:pt x="862" y="1301"/>
                  </a:cubicBezTo>
                  <a:cubicBezTo>
                    <a:pt x="1198" y="1301"/>
                    <a:pt x="1520" y="1040"/>
                    <a:pt x="1524" y="646"/>
                  </a:cubicBezTo>
                  <a:cubicBezTo>
                    <a:pt x="1524" y="291"/>
                    <a:pt x="1227"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78" name="Google Shape;4778;p29"/>
            <p:cNvSpPr/>
            <p:nvPr/>
          </p:nvSpPr>
          <p:spPr>
            <a:xfrm>
              <a:off x="1537250" y="3565375"/>
              <a:ext cx="37975" cy="32525"/>
            </a:xfrm>
            <a:custGeom>
              <a:avLst/>
              <a:gdLst/>
              <a:ahLst/>
              <a:cxnLst/>
              <a:rect l="l" t="t" r="r" b="b"/>
              <a:pathLst>
                <a:path w="1519" h="1301" extrusionOk="0">
                  <a:moveTo>
                    <a:pt x="873" y="1"/>
                  </a:moveTo>
                  <a:cubicBezTo>
                    <a:pt x="291" y="1"/>
                    <a:pt x="1" y="698"/>
                    <a:pt x="408" y="1111"/>
                  </a:cubicBezTo>
                  <a:cubicBezTo>
                    <a:pt x="541" y="1242"/>
                    <a:pt x="703" y="1301"/>
                    <a:pt x="862" y="1301"/>
                  </a:cubicBezTo>
                  <a:cubicBezTo>
                    <a:pt x="1198" y="1301"/>
                    <a:pt x="1518" y="1040"/>
                    <a:pt x="1518" y="646"/>
                  </a:cubicBezTo>
                  <a:cubicBezTo>
                    <a:pt x="1518" y="291"/>
                    <a:pt x="1228" y="1"/>
                    <a:pt x="873"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79" name="Google Shape;4779;p29"/>
            <p:cNvSpPr/>
            <p:nvPr/>
          </p:nvSpPr>
          <p:spPr>
            <a:xfrm>
              <a:off x="1618300" y="3565375"/>
              <a:ext cx="38100" cy="32525"/>
            </a:xfrm>
            <a:custGeom>
              <a:avLst/>
              <a:gdLst/>
              <a:ahLst/>
              <a:cxnLst/>
              <a:rect l="l" t="t" r="r" b="b"/>
              <a:pathLst>
                <a:path w="1524" h="1301" extrusionOk="0">
                  <a:moveTo>
                    <a:pt x="872" y="1"/>
                  </a:moveTo>
                  <a:cubicBezTo>
                    <a:pt x="291" y="1"/>
                    <a:pt x="0" y="698"/>
                    <a:pt x="413" y="1111"/>
                  </a:cubicBezTo>
                  <a:cubicBezTo>
                    <a:pt x="544" y="1242"/>
                    <a:pt x="706" y="1301"/>
                    <a:pt x="865" y="1301"/>
                  </a:cubicBezTo>
                  <a:cubicBezTo>
                    <a:pt x="1200" y="1301"/>
                    <a:pt x="1524" y="1040"/>
                    <a:pt x="1524" y="646"/>
                  </a:cubicBezTo>
                  <a:cubicBezTo>
                    <a:pt x="1524" y="291"/>
                    <a:pt x="1233"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80" name="Google Shape;4780;p29"/>
            <p:cNvSpPr/>
            <p:nvPr/>
          </p:nvSpPr>
          <p:spPr>
            <a:xfrm>
              <a:off x="1699475" y="3565375"/>
              <a:ext cx="37975" cy="32525"/>
            </a:xfrm>
            <a:custGeom>
              <a:avLst/>
              <a:gdLst/>
              <a:ahLst/>
              <a:cxnLst/>
              <a:rect l="l" t="t" r="r" b="b"/>
              <a:pathLst>
                <a:path w="1519" h="1301" extrusionOk="0">
                  <a:moveTo>
                    <a:pt x="872" y="1"/>
                  </a:moveTo>
                  <a:cubicBezTo>
                    <a:pt x="291" y="1"/>
                    <a:pt x="1" y="698"/>
                    <a:pt x="408" y="1111"/>
                  </a:cubicBezTo>
                  <a:cubicBezTo>
                    <a:pt x="541" y="1242"/>
                    <a:pt x="703" y="1301"/>
                    <a:pt x="862" y="1301"/>
                  </a:cubicBezTo>
                  <a:cubicBezTo>
                    <a:pt x="1197" y="1301"/>
                    <a:pt x="1518" y="1040"/>
                    <a:pt x="1518" y="646"/>
                  </a:cubicBezTo>
                  <a:cubicBezTo>
                    <a:pt x="1518" y="291"/>
                    <a:pt x="1228"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81" name="Google Shape;4781;p29"/>
            <p:cNvSpPr/>
            <p:nvPr/>
          </p:nvSpPr>
          <p:spPr>
            <a:xfrm>
              <a:off x="1780525" y="3565375"/>
              <a:ext cx="38100" cy="32525"/>
            </a:xfrm>
            <a:custGeom>
              <a:avLst/>
              <a:gdLst/>
              <a:ahLst/>
              <a:cxnLst/>
              <a:rect l="l" t="t" r="r" b="b"/>
              <a:pathLst>
                <a:path w="1524" h="1301" extrusionOk="0">
                  <a:moveTo>
                    <a:pt x="872" y="1"/>
                  </a:moveTo>
                  <a:cubicBezTo>
                    <a:pt x="291" y="1"/>
                    <a:pt x="0" y="698"/>
                    <a:pt x="413" y="1111"/>
                  </a:cubicBezTo>
                  <a:cubicBezTo>
                    <a:pt x="544" y="1242"/>
                    <a:pt x="706" y="1301"/>
                    <a:pt x="865" y="1301"/>
                  </a:cubicBezTo>
                  <a:cubicBezTo>
                    <a:pt x="1200" y="1301"/>
                    <a:pt x="1524" y="1040"/>
                    <a:pt x="1524" y="646"/>
                  </a:cubicBezTo>
                  <a:cubicBezTo>
                    <a:pt x="1524" y="291"/>
                    <a:pt x="1233"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82" name="Google Shape;4782;p29"/>
            <p:cNvSpPr/>
            <p:nvPr/>
          </p:nvSpPr>
          <p:spPr>
            <a:xfrm>
              <a:off x="1861700" y="3565375"/>
              <a:ext cx="38125" cy="32525"/>
            </a:xfrm>
            <a:custGeom>
              <a:avLst/>
              <a:gdLst/>
              <a:ahLst/>
              <a:cxnLst/>
              <a:rect l="l" t="t" r="r" b="b"/>
              <a:pathLst>
                <a:path w="1525" h="1301" extrusionOk="0">
                  <a:moveTo>
                    <a:pt x="872" y="1"/>
                  </a:moveTo>
                  <a:cubicBezTo>
                    <a:pt x="291" y="1"/>
                    <a:pt x="1" y="698"/>
                    <a:pt x="414" y="1111"/>
                  </a:cubicBezTo>
                  <a:cubicBezTo>
                    <a:pt x="545" y="1242"/>
                    <a:pt x="707" y="1301"/>
                    <a:pt x="866" y="1301"/>
                  </a:cubicBezTo>
                  <a:cubicBezTo>
                    <a:pt x="1201" y="1301"/>
                    <a:pt x="1524" y="1040"/>
                    <a:pt x="1524" y="646"/>
                  </a:cubicBezTo>
                  <a:cubicBezTo>
                    <a:pt x="1524" y="291"/>
                    <a:pt x="1234"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83" name="Google Shape;4783;p29"/>
            <p:cNvSpPr/>
            <p:nvPr/>
          </p:nvSpPr>
          <p:spPr>
            <a:xfrm>
              <a:off x="1942725" y="3565375"/>
              <a:ext cx="38125" cy="32525"/>
            </a:xfrm>
            <a:custGeom>
              <a:avLst/>
              <a:gdLst/>
              <a:ahLst/>
              <a:cxnLst/>
              <a:rect l="l" t="t" r="r" b="b"/>
              <a:pathLst>
                <a:path w="1525" h="1301" extrusionOk="0">
                  <a:moveTo>
                    <a:pt x="873" y="1"/>
                  </a:moveTo>
                  <a:cubicBezTo>
                    <a:pt x="291" y="1"/>
                    <a:pt x="1" y="698"/>
                    <a:pt x="414" y="1111"/>
                  </a:cubicBezTo>
                  <a:cubicBezTo>
                    <a:pt x="545" y="1242"/>
                    <a:pt x="707" y="1301"/>
                    <a:pt x="866" y="1301"/>
                  </a:cubicBezTo>
                  <a:cubicBezTo>
                    <a:pt x="1201" y="1301"/>
                    <a:pt x="1525" y="1040"/>
                    <a:pt x="1525" y="646"/>
                  </a:cubicBezTo>
                  <a:cubicBezTo>
                    <a:pt x="1525" y="291"/>
                    <a:pt x="1234" y="1"/>
                    <a:pt x="873"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84" name="Google Shape;4784;p29"/>
            <p:cNvSpPr/>
            <p:nvPr/>
          </p:nvSpPr>
          <p:spPr>
            <a:xfrm>
              <a:off x="2023925" y="3565375"/>
              <a:ext cx="38125" cy="32525"/>
            </a:xfrm>
            <a:custGeom>
              <a:avLst/>
              <a:gdLst/>
              <a:ahLst/>
              <a:cxnLst/>
              <a:rect l="l" t="t" r="r" b="b"/>
              <a:pathLst>
                <a:path w="1525" h="1301" extrusionOk="0">
                  <a:moveTo>
                    <a:pt x="872" y="1"/>
                  </a:moveTo>
                  <a:cubicBezTo>
                    <a:pt x="291" y="1"/>
                    <a:pt x="1" y="698"/>
                    <a:pt x="407" y="1111"/>
                  </a:cubicBezTo>
                  <a:cubicBezTo>
                    <a:pt x="540" y="1242"/>
                    <a:pt x="703" y="1301"/>
                    <a:pt x="862" y="1301"/>
                  </a:cubicBezTo>
                  <a:cubicBezTo>
                    <a:pt x="1198" y="1301"/>
                    <a:pt x="1520" y="1040"/>
                    <a:pt x="1524" y="646"/>
                  </a:cubicBezTo>
                  <a:cubicBezTo>
                    <a:pt x="1524" y="291"/>
                    <a:pt x="1227"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85" name="Google Shape;4785;p29"/>
            <p:cNvSpPr/>
            <p:nvPr/>
          </p:nvSpPr>
          <p:spPr>
            <a:xfrm>
              <a:off x="2104950" y="3565375"/>
              <a:ext cx="38125" cy="32525"/>
            </a:xfrm>
            <a:custGeom>
              <a:avLst/>
              <a:gdLst/>
              <a:ahLst/>
              <a:cxnLst/>
              <a:rect l="l" t="t" r="r" b="b"/>
              <a:pathLst>
                <a:path w="1525" h="1301" extrusionOk="0">
                  <a:moveTo>
                    <a:pt x="872" y="1"/>
                  </a:moveTo>
                  <a:cubicBezTo>
                    <a:pt x="291" y="1"/>
                    <a:pt x="1" y="698"/>
                    <a:pt x="414" y="1111"/>
                  </a:cubicBezTo>
                  <a:cubicBezTo>
                    <a:pt x="545" y="1242"/>
                    <a:pt x="707" y="1301"/>
                    <a:pt x="866" y="1301"/>
                  </a:cubicBezTo>
                  <a:cubicBezTo>
                    <a:pt x="1201" y="1301"/>
                    <a:pt x="1525" y="1040"/>
                    <a:pt x="1525" y="646"/>
                  </a:cubicBezTo>
                  <a:cubicBezTo>
                    <a:pt x="1525" y="291"/>
                    <a:pt x="1234"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86" name="Google Shape;4786;p29"/>
            <p:cNvSpPr/>
            <p:nvPr/>
          </p:nvSpPr>
          <p:spPr>
            <a:xfrm>
              <a:off x="2186150" y="3565375"/>
              <a:ext cx="38125" cy="32525"/>
            </a:xfrm>
            <a:custGeom>
              <a:avLst/>
              <a:gdLst/>
              <a:ahLst/>
              <a:cxnLst/>
              <a:rect l="l" t="t" r="r" b="b"/>
              <a:pathLst>
                <a:path w="1525" h="1301" extrusionOk="0">
                  <a:moveTo>
                    <a:pt x="872" y="1"/>
                  </a:moveTo>
                  <a:cubicBezTo>
                    <a:pt x="291" y="1"/>
                    <a:pt x="1" y="698"/>
                    <a:pt x="407" y="1111"/>
                  </a:cubicBezTo>
                  <a:cubicBezTo>
                    <a:pt x="540" y="1242"/>
                    <a:pt x="703" y="1301"/>
                    <a:pt x="863" y="1301"/>
                  </a:cubicBezTo>
                  <a:cubicBezTo>
                    <a:pt x="1201" y="1301"/>
                    <a:pt x="1524" y="1040"/>
                    <a:pt x="1524" y="646"/>
                  </a:cubicBezTo>
                  <a:cubicBezTo>
                    <a:pt x="1524" y="291"/>
                    <a:pt x="1227"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87" name="Google Shape;4787;p29"/>
            <p:cNvSpPr/>
            <p:nvPr/>
          </p:nvSpPr>
          <p:spPr>
            <a:xfrm>
              <a:off x="1137125" y="3647850"/>
              <a:ext cx="32625" cy="32650"/>
            </a:xfrm>
            <a:custGeom>
              <a:avLst/>
              <a:gdLst/>
              <a:ahLst/>
              <a:cxnLst/>
              <a:rect l="l" t="t" r="r" b="b"/>
              <a:pathLst>
                <a:path w="1305" h="1306" extrusionOk="0">
                  <a:moveTo>
                    <a:pt x="652" y="1"/>
                  </a:moveTo>
                  <a:cubicBezTo>
                    <a:pt x="291" y="1"/>
                    <a:pt x="0" y="291"/>
                    <a:pt x="0" y="653"/>
                  </a:cubicBezTo>
                  <a:cubicBezTo>
                    <a:pt x="0" y="1008"/>
                    <a:pt x="291" y="1305"/>
                    <a:pt x="652" y="1305"/>
                  </a:cubicBezTo>
                  <a:cubicBezTo>
                    <a:pt x="1014" y="1305"/>
                    <a:pt x="1304" y="1008"/>
                    <a:pt x="1304" y="653"/>
                  </a:cubicBezTo>
                  <a:cubicBezTo>
                    <a:pt x="1304" y="291"/>
                    <a:pt x="1014" y="1"/>
                    <a:pt x="65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88" name="Google Shape;4788;p29"/>
            <p:cNvSpPr/>
            <p:nvPr/>
          </p:nvSpPr>
          <p:spPr>
            <a:xfrm>
              <a:off x="1218300" y="3647850"/>
              <a:ext cx="32475" cy="32650"/>
            </a:xfrm>
            <a:custGeom>
              <a:avLst/>
              <a:gdLst/>
              <a:ahLst/>
              <a:cxnLst/>
              <a:rect l="l" t="t" r="r" b="b"/>
              <a:pathLst>
                <a:path w="1299" h="1306" extrusionOk="0">
                  <a:moveTo>
                    <a:pt x="646" y="1"/>
                  </a:moveTo>
                  <a:cubicBezTo>
                    <a:pt x="291" y="1"/>
                    <a:pt x="1" y="291"/>
                    <a:pt x="1" y="653"/>
                  </a:cubicBezTo>
                  <a:cubicBezTo>
                    <a:pt x="1" y="1008"/>
                    <a:pt x="291" y="1305"/>
                    <a:pt x="646" y="1305"/>
                  </a:cubicBezTo>
                  <a:cubicBezTo>
                    <a:pt x="1008" y="1305"/>
                    <a:pt x="1298" y="1008"/>
                    <a:pt x="1298" y="653"/>
                  </a:cubicBezTo>
                  <a:cubicBezTo>
                    <a:pt x="1298" y="291"/>
                    <a:pt x="1008" y="1"/>
                    <a:pt x="646"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89" name="Google Shape;4789;p29"/>
            <p:cNvSpPr/>
            <p:nvPr/>
          </p:nvSpPr>
          <p:spPr>
            <a:xfrm>
              <a:off x="1293850" y="3647850"/>
              <a:ext cx="38125" cy="32650"/>
            </a:xfrm>
            <a:custGeom>
              <a:avLst/>
              <a:gdLst/>
              <a:ahLst/>
              <a:cxnLst/>
              <a:rect l="l" t="t" r="r" b="b"/>
              <a:pathLst>
                <a:path w="1525" h="1306" extrusionOk="0">
                  <a:moveTo>
                    <a:pt x="872" y="1"/>
                  </a:moveTo>
                  <a:cubicBezTo>
                    <a:pt x="291" y="1"/>
                    <a:pt x="0" y="705"/>
                    <a:pt x="414" y="1111"/>
                  </a:cubicBezTo>
                  <a:cubicBezTo>
                    <a:pt x="546" y="1246"/>
                    <a:pt x="709" y="1306"/>
                    <a:pt x="869" y="1306"/>
                  </a:cubicBezTo>
                  <a:cubicBezTo>
                    <a:pt x="1203" y="1306"/>
                    <a:pt x="1524" y="1046"/>
                    <a:pt x="1524" y="653"/>
                  </a:cubicBezTo>
                  <a:cubicBezTo>
                    <a:pt x="1524" y="291"/>
                    <a:pt x="1234"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90" name="Google Shape;4790;p29"/>
            <p:cNvSpPr/>
            <p:nvPr/>
          </p:nvSpPr>
          <p:spPr>
            <a:xfrm>
              <a:off x="1374875" y="3647850"/>
              <a:ext cx="38125" cy="32650"/>
            </a:xfrm>
            <a:custGeom>
              <a:avLst/>
              <a:gdLst/>
              <a:ahLst/>
              <a:cxnLst/>
              <a:rect l="l" t="t" r="r" b="b"/>
              <a:pathLst>
                <a:path w="1525" h="1306" extrusionOk="0">
                  <a:moveTo>
                    <a:pt x="879" y="1"/>
                  </a:moveTo>
                  <a:cubicBezTo>
                    <a:pt x="298" y="1"/>
                    <a:pt x="1" y="705"/>
                    <a:pt x="414" y="1111"/>
                  </a:cubicBezTo>
                  <a:cubicBezTo>
                    <a:pt x="548" y="1246"/>
                    <a:pt x="712" y="1306"/>
                    <a:pt x="872" y="1306"/>
                  </a:cubicBezTo>
                  <a:cubicBezTo>
                    <a:pt x="1206" y="1306"/>
                    <a:pt x="1524" y="1046"/>
                    <a:pt x="1524" y="653"/>
                  </a:cubicBezTo>
                  <a:cubicBezTo>
                    <a:pt x="1524" y="291"/>
                    <a:pt x="1234" y="1"/>
                    <a:pt x="879"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91" name="Google Shape;4791;p29"/>
            <p:cNvSpPr/>
            <p:nvPr/>
          </p:nvSpPr>
          <p:spPr>
            <a:xfrm>
              <a:off x="1456225" y="3647850"/>
              <a:ext cx="38125" cy="32650"/>
            </a:xfrm>
            <a:custGeom>
              <a:avLst/>
              <a:gdLst/>
              <a:ahLst/>
              <a:cxnLst/>
              <a:rect l="l" t="t" r="r" b="b"/>
              <a:pathLst>
                <a:path w="1525" h="1306" extrusionOk="0">
                  <a:moveTo>
                    <a:pt x="872" y="1"/>
                  </a:moveTo>
                  <a:cubicBezTo>
                    <a:pt x="291" y="1"/>
                    <a:pt x="1" y="705"/>
                    <a:pt x="407" y="1111"/>
                  </a:cubicBezTo>
                  <a:cubicBezTo>
                    <a:pt x="542" y="1246"/>
                    <a:pt x="706" y="1306"/>
                    <a:pt x="868" y="1306"/>
                  </a:cubicBezTo>
                  <a:cubicBezTo>
                    <a:pt x="1203" y="1306"/>
                    <a:pt x="1524" y="1046"/>
                    <a:pt x="1524" y="653"/>
                  </a:cubicBezTo>
                  <a:cubicBezTo>
                    <a:pt x="1518" y="291"/>
                    <a:pt x="1227"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92" name="Google Shape;4792;p29"/>
            <p:cNvSpPr/>
            <p:nvPr/>
          </p:nvSpPr>
          <p:spPr>
            <a:xfrm>
              <a:off x="1537250" y="3647850"/>
              <a:ext cx="37975" cy="32650"/>
            </a:xfrm>
            <a:custGeom>
              <a:avLst/>
              <a:gdLst/>
              <a:ahLst/>
              <a:cxnLst/>
              <a:rect l="l" t="t" r="r" b="b"/>
              <a:pathLst>
                <a:path w="1519" h="1306" extrusionOk="0">
                  <a:moveTo>
                    <a:pt x="873" y="1"/>
                  </a:moveTo>
                  <a:cubicBezTo>
                    <a:pt x="291" y="1"/>
                    <a:pt x="1" y="705"/>
                    <a:pt x="408" y="1111"/>
                  </a:cubicBezTo>
                  <a:cubicBezTo>
                    <a:pt x="542" y="1246"/>
                    <a:pt x="706" y="1306"/>
                    <a:pt x="866" y="1306"/>
                  </a:cubicBezTo>
                  <a:cubicBezTo>
                    <a:pt x="1200" y="1306"/>
                    <a:pt x="1518" y="1046"/>
                    <a:pt x="1518" y="653"/>
                  </a:cubicBezTo>
                  <a:cubicBezTo>
                    <a:pt x="1518" y="291"/>
                    <a:pt x="1228" y="1"/>
                    <a:pt x="873"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93" name="Google Shape;4793;p29"/>
            <p:cNvSpPr/>
            <p:nvPr/>
          </p:nvSpPr>
          <p:spPr>
            <a:xfrm>
              <a:off x="1618300" y="3647850"/>
              <a:ext cx="38100" cy="32650"/>
            </a:xfrm>
            <a:custGeom>
              <a:avLst/>
              <a:gdLst/>
              <a:ahLst/>
              <a:cxnLst/>
              <a:rect l="l" t="t" r="r" b="b"/>
              <a:pathLst>
                <a:path w="1524" h="1306" extrusionOk="0">
                  <a:moveTo>
                    <a:pt x="872" y="1"/>
                  </a:moveTo>
                  <a:cubicBezTo>
                    <a:pt x="291" y="1"/>
                    <a:pt x="0" y="705"/>
                    <a:pt x="413" y="1111"/>
                  </a:cubicBezTo>
                  <a:cubicBezTo>
                    <a:pt x="545" y="1246"/>
                    <a:pt x="709" y="1306"/>
                    <a:pt x="869" y="1306"/>
                  </a:cubicBezTo>
                  <a:cubicBezTo>
                    <a:pt x="1203" y="1306"/>
                    <a:pt x="1524" y="1046"/>
                    <a:pt x="1524" y="653"/>
                  </a:cubicBezTo>
                  <a:cubicBezTo>
                    <a:pt x="1524" y="291"/>
                    <a:pt x="1233"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94" name="Google Shape;4794;p29"/>
            <p:cNvSpPr/>
            <p:nvPr/>
          </p:nvSpPr>
          <p:spPr>
            <a:xfrm>
              <a:off x="1699475" y="3647850"/>
              <a:ext cx="37975" cy="32650"/>
            </a:xfrm>
            <a:custGeom>
              <a:avLst/>
              <a:gdLst/>
              <a:ahLst/>
              <a:cxnLst/>
              <a:rect l="l" t="t" r="r" b="b"/>
              <a:pathLst>
                <a:path w="1519" h="1306" extrusionOk="0">
                  <a:moveTo>
                    <a:pt x="872" y="1"/>
                  </a:moveTo>
                  <a:cubicBezTo>
                    <a:pt x="291" y="1"/>
                    <a:pt x="1" y="705"/>
                    <a:pt x="408" y="1111"/>
                  </a:cubicBezTo>
                  <a:cubicBezTo>
                    <a:pt x="542" y="1246"/>
                    <a:pt x="706" y="1306"/>
                    <a:pt x="866" y="1306"/>
                  </a:cubicBezTo>
                  <a:cubicBezTo>
                    <a:pt x="1200" y="1306"/>
                    <a:pt x="1518" y="1046"/>
                    <a:pt x="1518" y="653"/>
                  </a:cubicBezTo>
                  <a:cubicBezTo>
                    <a:pt x="1518" y="291"/>
                    <a:pt x="1228"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95" name="Google Shape;4795;p29"/>
            <p:cNvSpPr/>
            <p:nvPr/>
          </p:nvSpPr>
          <p:spPr>
            <a:xfrm>
              <a:off x="1786000" y="3647850"/>
              <a:ext cx="32625" cy="32650"/>
            </a:xfrm>
            <a:custGeom>
              <a:avLst/>
              <a:gdLst/>
              <a:ahLst/>
              <a:cxnLst/>
              <a:rect l="l" t="t" r="r" b="b"/>
              <a:pathLst>
                <a:path w="1305" h="1306" extrusionOk="0">
                  <a:moveTo>
                    <a:pt x="653" y="1"/>
                  </a:moveTo>
                  <a:cubicBezTo>
                    <a:pt x="291" y="1"/>
                    <a:pt x="1" y="291"/>
                    <a:pt x="1" y="653"/>
                  </a:cubicBezTo>
                  <a:cubicBezTo>
                    <a:pt x="1" y="1008"/>
                    <a:pt x="291" y="1305"/>
                    <a:pt x="653" y="1305"/>
                  </a:cubicBezTo>
                  <a:cubicBezTo>
                    <a:pt x="1014" y="1305"/>
                    <a:pt x="1305" y="1008"/>
                    <a:pt x="1305" y="653"/>
                  </a:cubicBezTo>
                  <a:cubicBezTo>
                    <a:pt x="1305" y="291"/>
                    <a:pt x="1014" y="1"/>
                    <a:pt x="653"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96" name="Google Shape;4796;p29"/>
            <p:cNvSpPr/>
            <p:nvPr/>
          </p:nvSpPr>
          <p:spPr>
            <a:xfrm>
              <a:off x="1867200" y="3647850"/>
              <a:ext cx="32625" cy="32650"/>
            </a:xfrm>
            <a:custGeom>
              <a:avLst/>
              <a:gdLst/>
              <a:ahLst/>
              <a:cxnLst/>
              <a:rect l="l" t="t" r="r" b="b"/>
              <a:pathLst>
                <a:path w="1305" h="1306" extrusionOk="0">
                  <a:moveTo>
                    <a:pt x="652" y="1"/>
                  </a:moveTo>
                  <a:cubicBezTo>
                    <a:pt x="291" y="1"/>
                    <a:pt x="0" y="291"/>
                    <a:pt x="0" y="653"/>
                  </a:cubicBezTo>
                  <a:cubicBezTo>
                    <a:pt x="0" y="1008"/>
                    <a:pt x="291" y="1305"/>
                    <a:pt x="652" y="1305"/>
                  </a:cubicBezTo>
                  <a:cubicBezTo>
                    <a:pt x="1007" y="1305"/>
                    <a:pt x="1304" y="1008"/>
                    <a:pt x="1304" y="653"/>
                  </a:cubicBezTo>
                  <a:cubicBezTo>
                    <a:pt x="1304" y="291"/>
                    <a:pt x="1007" y="1"/>
                    <a:pt x="65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97" name="Google Shape;4797;p29"/>
            <p:cNvSpPr/>
            <p:nvPr/>
          </p:nvSpPr>
          <p:spPr>
            <a:xfrm>
              <a:off x="1948225" y="3647850"/>
              <a:ext cx="32625" cy="32650"/>
            </a:xfrm>
            <a:custGeom>
              <a:avLst/>
              <a:gdLst/>
              <a:ahLst/>
              <a:cxnLst/>
              <a:rect l="l" t="t" r="r" b="b"/>
              <a:pathLst>
                <a:path w="1305" h="1306" extrusionOk="0">
                  <a:moveTo>
                    <a:pt x="653" y="1"/>
                  </a:moveTo>
                  <a:cubicBezTo>
                    <a:pt x="291" y="1"/>
                    <a:pt x="0" y="291"/>
                    <a:pt x="0" y="653"/>
                  </a:cubicBezTo>
                  <a:cubicBezTo>
                    <a:pt x="0" y="1008"/>
                    <a:pt x="291" y="1305"/>
                    <a:pt x="653" y="1305"/>
                  </a:cubicBezTo>
                  <a:cubicBezTo>
                    <a:pt x="1014" y="1305"/>
                    <a:pt x="1305" y="1008"/>
                    <a:pt x="1305" y="653"/>
                  </a:cubicBezTo>
                  <a:cubicBezTo>
                    <a:pt x="1305" y="291"/>
                    <a:pt x="1014" y="1"/>
                    <a:pt x="653"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98" name="Google Shape;4798;p29"/>
            <p:cNvSpPr/>
            <p:nvPr/>
          </p:nvSpPr>
          <p:spPr>
            <a:xfrm>
              <a:off x="2023925" y="3647850"/>
              <a:ext cx="38125" cy="32650"/>
            </a:xfrm>
            <a:custGeom>
              <a:avLst/>
              <a:gdLst/>
              <a:ahLst/>
              <a:cxnLst/>
              <a:rect l="l" t="t" r="r" b="b"/>
              <a:pathLst>
                <a:path w="1525" h="1306" extrusionOk="0">
                  <a:moveTo>
                    <a:pt x="872" y="1"/>
                  </a:moveTo>
                  <a:cubicBezTo>
                    <a:pt x="291" y="1"/>
                    <a:pt x="1" y="705"/>
                    <a:pt x="407" y="1111"/>
                  </a:cubicBezTo>
                  <a:cubicBezTo>
                    <a:pt x="541" y="1246"/>
                    <a:pt x="706" y="1306"/>
                    <a:pt x="867" y="1306"/>
                  </a:cubicBezTo>
                  <a:cubicBezTo>
                    <a:pt x="1203" y="1306"/>
                    <a:pt x="1524" y="1046"/>
                    <a:pt x="1524" y="653"/>
                  </a:cubicBezTo>
                  <a:cubicBezTo>
                    <a:pt x="1524" y="291"/>
                    <a:pt x="1227"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799" name="Google Shape;4799;p29"/>
            <p:cNvSpPr/>
            <p:nvPr/>
          </p:nvSpPr>
          <p:spPr>
            <a:xfrm>
              <a:off x="2104950" y="3647850"/>
              <a:ext cx="38125" cy="32650"/>
            </a:xfrm>
            <a:custGeom>
              <a:avLst/>
              <a:gdLst/>
              <a:ahLst/>
              <a:cxnLst/>
              <a:rect l="l" t="t" r="r" b="b"/>
              <a:pathLst>
                <a:path w="1525" h="1306" extrusionOk="0">
                  <a:moveTo>
                    <a:pt x="872" y="1"/>
                  </a:moveTo>
                  <a:cubicBezTo>
                    <a:pt x="291" y="1"/>
                    <a:pt x="1" y="705"/>
                    <a:pt x="414" y="1111"/>
                  </a:cubicBezTo>
                  <a:cubicBezTo>
                    <a:pt x="546" y="1246"/>
                    <a:pt x="709" y="1306"/>
                    <a:pt x="870" y="1306"/>
                  </a:cubicBezTo>
                  <a:cubicBezTo>
                    <a:pt x="1203" y="1306"/>
                    <a:pt x="1525" y="1046"/>
                    <a:pt x="1525" y="653"/>
                  </a:cubicBezTo>
                  <a:cubicBezTo>
                    <a:pt x="1525" y="291"/>
                    <a:pt x="1234"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800" name="Google Shape;4800;p29"/>
            <p:cNvSpPr/>
            <p:nvPr/>
          </p:nvSpPr>
          <p:spPr>
            <a:xfrm>
              <a:off x="2186150" y="3647850"/>
              <a:ext cx="38125" cy="32650"/>
            </a:xfrm>
            <a:custGeom>
              <a:avLst/>
              <a:gdLst/>
              <a:ahLst/>
              <a:cxnLst/>
              <a:rect l="l" t="t" r="r" b="b"/>
              <a:pathLst>
                <a:path w="1525" h="1306" extrusionOk="0">
                  <a:moveTo>
                    <a:pt x="872" y="1"/>
                  </a:moveTo>
                  <a:cubicBezTo>
                    <a:pt x="291" y="1"/>
                    <a:pt x="1" y="705"/>
                    <a:pt x="407" y="1111"/>
                  </a:cubicBezTo>
                  <a:cubicBezTo>
                    <a:pt x="541" y="1246"/>
                    <a:pt x="706" y="1306"/>
                    <a:pt x="867" y="1306"/>
                  </a:cubicBezTo>
                  <a:cubicBezTo>
                    <a:pt x="1203" y="1306"/>
                    <a:pt x="1524" y="1046"/>
                    <a:pt x="1524" y="653"/>
                  </a:cubicBezTo>
                  <a:cubicBezTo>
                    <a:pt x="1524" y="291"/>
                    <a:pt x="1227" y="1"/>
                    <a:pt x="872" y="1"/>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801" name="Google Shape;4801;p29"/>
            <p:cNvSpPr/>
            <p:nvPr/>
          </p:nvSpPr>
          <p:spPr>
            <a:xfrm>
              <a:off x="1131625" y="3730350"/>
              <a:ext cx="38125" cy="32625"/>
            </a:xfrm>
            <a:custGeom>
              <a:avLst/>
              <a:gdLst/>
              <a:ahLst/>
              <a:cxnLst/>
              <a:rect l="l" t="t" r="r" b="b"/>
              <a:pathLst>
                <a:path w="1525" h="1305" extrusionOk="0">
                  <a:moveTo>
                    <a:pt x="872" y="0"/>
                  </a:moveTo>
                  <a:cubicBezTo>
                    <a:pt x="291" y="0"/>
                    <a:pt x="0" y="704"/>
                    <a:pt x="414" y="1111"/>
                  </a:cubicBezTo>
                  <a:cubicBezTo>
                    <a:pt x="546" y="1245"/>
                    <a:pt x="709" y="1305"/>
                    <a:pt x="869" y="1305"/>
                  </a:cubicBezTo>
                  <a:cubicBezTo>
                    <a:pt x="1203" y="1305"/>
                    <a:pt x="1524" y="1045"/>
                    <a:pt x="1524" y="652"/>
                  </a:cubicBezTo>
                  <a:cubicBezTo>
                    <a:pt x="1524" y="291"/>
                    <a:pt x="1234"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802" name="Google Shape;4802;p29"/>
            <p:cNvSpPr/>
            <p:nvPr/>
          </p:nvSpPr>
          <p:spPr>
            <a:xfrm>
              <a:off x="1212825" y="3730350"/>
              <a:ext cx="37950" cy="32625"/>
            </a:xfrm>
            <a:custGeom>
              <a:avLst/>
              <a:gdLst/>
              <a:ahLst/>
              <a:cxnLst/>
              <a:rect l="l" t="t" r="r" b="b"/>
              <a:pathLst>
                <a:path w="1518" h="1305" extrusionOk="0">
                  <a:moveTo>
                    <a:pt x="865" y="0"/>
                  </a:moveTo>
                  <a:cubicBezTo>
                    <a:pt x="284" y="0"/>
                    <a:pt x="0" y="704"/>
                    <a:pt x="407" y="1111"/>
                  </a:cubicBezTo>
                  <a:cubicBezTo>
                    <a:pt x="541" y="1245"/>
                    <a:pt x="705" y="1305"/>
                    <a:pt x="865" y="1305"/>
                  </a:cubicBezTo>
                  <a:cubicBezTo>
                    <a:pt x="1199" y="1305"/>
                    <a:pt x="1517" y="1045"/>
                    <a:pt x="1517" y="652"/>
                  </a:cubicBezTo>
                  <a:cubicBezTo>
                    <a:pt x="1517" y="291"/>
                    <a:pt x="1227" y="0"/>
                    <a:pt x="865"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803" name="Google Shape;4803;p29"/>
            <p:cNvSpPr/>
            <p:nvPr/>
          </p:nvSpPr>
          <p:spPr>
            <a:xfrm>
              <a:off x="1293850" y="3730350"/>
              <a:ext cx="38125" cy="32625"/>
            </a:xfrm>
            <a:custGeom>
              <a:avLst/>
              <a:gdLst/>
              <a:ahLst/>
              <a:cxnLst/>
              <a:rect l="l" t="t" r="r" b="b"/>
              <a:pathLst>
                <a:path w="1525" h="1305" extrusionOk="0">
                  <a:moveTo>
                    <a:pt x="872" y="0"/>
                  </a:moveTo>
                  <a:cubicBezTo>
                    <a:pt x="291" y="0"/>
                    <a:pt x="0" y="704"/>
                    <a:pt x="414" y="1111"/>
                  </a:cubicBezTo>
                  <a:cubicBezTo>
                    <a:pt x="546" y="1245"/>
                    <a:pt x="709" y="1305"/>
                    <a:pt x="869" y="1305"/>
                  </a:cubicBezTo>
                  <a:cubicBezTo>
                    <a:pt x="1203" y="1305"/>
                    <a:pt x="1524" y="1045"/>
                    <a:pt x="1524" y="652"/>
                  </a:cubicBezTo>
                  <a:cubicBezTo>
                    <a:pt x="1524" y="291"/>
                    <a:pt x="1234"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804" name="Google Shape;4804;p29"/>
            <p:cNvSpPr/>
            <p:nvPr/>
          </p:nvSpPr>
          <p:spPr>
            <a:xfrm>
              <a:off x="1374875" y="3730350"/>
              <a:ext cx="38125" cy="32625"/>
            </a:xfrm>
            <a:custGeom>
              <a:avLst/>
              <a:gdLst/>
              <a:ahLst/>
              <a:cxnLst/>
              <a:rect l="l" t="t" r="r" b="b"/>
              <a:pathLst>
                <a:path w="1525" h="1305" extrusionOk="0">
                  <a:moveTo>
                    <a:pt x="879" y="0"/>
                  </a:moveTo>
                  <a:cubicBezTo>
                    <a:pt x="298" y="0"/>
                    <a:pt x="1" y="704"/>
                    <a:pt x="414" y="1111"/>
                  </a:cubicBezTo>
                  <a:cubicBezTo>
                    <a:pt x="548" y="1245"/>
                    <a:pt x="712" y="1305"/>
                    <a:pt x="872" y="1305"/>
                  </a:cubicBezTo>
                  <a:cubicBezTo>
                    <a:pt x="1206" y="1305"/>
                    <a:pt x="1524" y="1045"/>
                    <a:pt x="1524" y="652"/>
                  </a:cubicBezTo>
                  <a:cubicBezTo>
                    <a:pt x="1524" y="291"/>
                    <a:pt x="1234" y="0"/>
                    <a:pt x="879"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805" name="Google Shape;4805;p29"/>
            <p:cNvSpPr/>
            <p:nvPr/>
          </p:nvSpPr>
          <p:spPr>
            <a:xfrm>
              <a:off x="1456225" y="3730350"/>
              <a:ext cx="38125" cy="32625"/>
            </a:xfrm>
            <a:custGeom>
              <a:avLst/>
              <a:gdLst/>
              <a:ahLst/>
              <a:cxnLst/>
              <a:rect l="l" t="t" r="r" b="b"/>
              <a:pathLst>
                <a:path w="1525" h="1305" extrusionOk="0">
                  <a:moveTo>
                    <a:pt x="872" y="0"/>
                  </a:moveTo>
                  <a:cubicBezTo>
                    <a:pt x="291" y="0"/>
                    <a:pt x="1" y="704"/>
                    <a:pt x="407" y="1111"/>
                  </a:cubicBezTo>
                  <a:cubicBezTo>
                    <a:pt x="542" y="1245"/>
                    <a:pt x="706" y="1305"/>
                    <a:pt x="868" y="1305"/>
                  </a:cubicBezTo>
                  <a:cubicBezTo>
                    <a:pt x="1203" y="1305"/>
                    <a:pt x="1524" y="1045"/>
                    <a:pt x="1524" y="652"/>
                  </a:cubicBezTo>
                  <a:cubicBezTo>
                    <a:pt x="1524" y="291"/>
                    <a:pt x="1227"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806" name="Google Shape;4806;p29"/>
            <p:cNvSpPr/>
            <p:nvPr/>
          </p:nvSpPr>
          <p:spPr>
            <a:xfrm>
              <a:off x="1537250" y="3730350"/>
              <a:ext cx="37975" cy="32625"/>
            </a:xfrm>
            <a:custGeom>
              <a:avLst/>
              <a:gdLst/>
              <a:ahLst/>
              <a:cxnLst/>
              <a:rect l="l" t="t" r="r" b="b"/>
              <a:pathLst>
                <a:path w="1519" h="1305" extrusionOk="0">
                  <a:moveTo>
                    <a:pt x="873" y="0"/>
                  </a:moveTo>
                  <a:cubicBezTo>
                    <a:pt x="291" y="0"/>
                    <a:pt x="1" y="704"/>
                    <a:pt x="408" y="1111"/>
                  </a:cubicBezTo>
                  <a:cubicBezTo>
                    <a:pt x="542" y="1245"/>
                    <a:pt x="706" y="1305"/>
                    <a:pt x="866" y="1305"/>
                  </a:cubicBezTo>
                  <a:cubicBezTo>
                    <a:pt x="1200" y="1305"/>
                    <a:pt x="1518" y="1045"/>
                    <a:pt x="1518" y="652"/>
                  </a:cubicBezTo>
                  <a:cubicBezTo>
                    <a:pt x="1518" y="291"/>
                    <a:pt x="1228" y="0"/>
                    <a:pt x="873"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807" name="Google Shape;4807;p29"/>
            <p:cNvSpPr/>
            <p:nvPr/>
          </p:nvSpPr>
          <p:spPr>
            <a:xfrm>
              <a:off x="1618300" y="3730350"/>
              <a:ext cx="38100" cy="32625"/>
            </a:xfrm>
            <a:custGeom>
              <a:avLst/>
              <a:gdLst/>
              <a:ahLst/>
              <a:cxnLst/>
              <a:rect l="l" t="t" r="r" b="b"/>
              <a:pathLst>
                <a:path w="1524" h="1305" extrusionOk="0">
                  <a:moveTo>
                    <a:pt x="872" y="0"/>
                  </a:moveTo>
                  <a:cubicBezTo>
                    <a:pt x="291" y="0"/>
                    <a:pt x="0" y="704"/>
                    <a:pt x="413" y="1111"/>
                  </a:cubicBezTo>
                  <a:cubicBezTo>
                    <a:pt x="545" y="1245"/>
                    <a:pt x="709" y="1305"/>
                    <a:pt x="869" y="1305"/>
                  </a:cubicBezTo>
                  <a:cubicBezTo>
                    <a:pt x="1203" y="1305"/>
                    <a:pt x="1524" y="1045"/>
                    <a:pt x="1524" y="652"/>
                  </a:cubicBezTo>
                  <a:cubicBezTo>
                    <a:pt x="1524" y="291"/>
                    <a:pt x="1233"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808" name="Google Shape;4808;p29"/>
            <p:cNvSpPr/>
            <p:nvPr/>
          </p:nvSpPr>
          <p:spPr>
            <a:xfrm>
              <a:off x="1699475" y="3730350"/>
              <a:ext cx="37975" cy="32625"/>
            </a:xfrm>
            <a:custGeom>
              <a:avLst/>
              <a:gdLst/>
              <a:ahLst/>
              <a:cxnLst/>
              <a:rect l="l" t="t" r="r" b="b"/>
              <a:pathLst>
                <a:path w="1519" h="1305" extrusionOk="0">
                  <a:moveTo>
                    <a:pt x="872" y="0"/>
                  </a:moveTo>
                  <a:cubicBezTo>
                    <a:pt x="291" y="0"/>
                    <a:pt x="1" y="704"/>
                    <a:pt x="408" y="1111"/>
                  </a:cubicBezTo>
                  <a:cubicBezTo>
                    <a:pt x="542" y="1245"/>
                    <a:pt x="706" y="1305"/>
                    <a:pt x="866" y="1305"/>
                  </a:cubicBezTo>
                  <a:cubicBezTo>
                    <a:pt x="1200" y="1305"/>
                    <a:pt x="1518" y="1045"/>
                    <a:pt x="1518" y="652"/>
                  </a:cubicBezTo>
                  <a:cubicBezTo>
                    <a:pt x="1518" y="291"/>
                    <a:pt x="1228"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809" name="Google Shape;4809;p29"/>
            <p:cNvSpPr/>
            <p:nvPr/>
          </p:nvSpPr>
          <p:spPr>
            <a:xfrm>
              <a:off x="1780525" y="3730350"/>
              <a:ext cx="38100" cy="32625"/>
            </a:xfrm>
            <a:custGeom>
              <a:avLst/>
              <a:gdLst/>
              <a:ahLst/>
              <a:cxnLst/>
              <a:rect l="l" t="t" r="r" b="b"/>
              <a:pathLst>
                <a:path w="1524" h="1305" extrusionOk="0">
                  <a:moveTo>
                    <a:pt x="872" y="0"/>
                  </a:moveTo>
                  <a:cubicBezTo>
                    <a:pt x="291" y="0"/>
                    <a:pt x="0" y="704"/>
                    <a:pt x="413" y="1111"/>
                  </a:cubicBezTo>
                  <a:cubicBezTo>
                    <a:pt x="545" y="1245"/>
                    <a:pt x="709" y="1305"/>
                    <a:pt x="869" y="1305"/>
                  </a:cubicBezTo>
                  <a:cubicBezTo>
                    <a:pt x="1203" y="1305"/>
                    <a:pt x="1524" y="1045"/>
                    <a:pt x="1524" y="652"/>
                  </a:cubicBezTo>
                  <a:cubicBezTo>
                    <a:pt x="1524" y="291"/>
                    <a:pt x="1233"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810" name="Google Shape;4810;p29"/>
            <p:cNvSpPr/>
            <p:nvPr/>
          </p:nvSpPr>
          <p:spPr>
            <a:xfrm>
              <a:off x="1861700" y="3730350"/>
              <a:ext cx="38125" cy="32625"/>
            </a:xfrm>
            <a:custGeom>
              <a:avLst/>
              <a:gdLst/>
              <a:ahLst/>
              <a:cxnLst/>
              <a:rect l="l" t="t" r="r" b="b"/>
              <a:pathLst>
                <a:path w="1525" h="1305" extrusionOk="0">
                  <a:moveTo>
                    <a:pt x="872" y="0"/>
                  </a:moveTo>
                  <a:cubicBezTo>
                    <a:pt x="291" y="0"/>
                    <a:pt x="1" y="704"/>
                    <a:pt x="414" y="1111"/>
                  </a:cubicBezTo>
                  <a:cubicBezTo>
                    <a:pt x="546" y="1245"/>
                    <a:pt x="709" y="1305"/>
                    <a:pt x="870" y="1305"/>
                  </a:cubicBezTo>
                  <a:cubicBezTo>
                    <a:pt x="1203" y="1305"/>
                    <a:pt x="1524" y="1045"/>
                    <a:pt x="1524" y="652"/>
                  </a:cubicBezTo>
                  <a:cubicBezTo>
                    <a:pt x="1524" y="291"/>
                    <a:pt x="1234"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811" name="Google Shape;4811;p29"/>
            <p:cNvSpPr/>
            <p:nvPr/>
          </p:nvSpPr>
          <p:spPr>
            <a:xfrm>
              <a:off x="1942725" y="3730350"/>
              <a:ext cx="38125" cy="32625"/>
            </a:xfrm>
            <a:custGeom>
              <a:avLst/>
              <a:gdLst/>
              <a:ahLst/>
              <a:cxnLst/>
              <a:rect l="l" t="t" r="r" b="b"/>
              <a:pathLst>
                <a:path w="1525" h="1305" extrusionOk="0">
                  <a:moveTo>
                    <a:pt x="873" y="0"/>
                  </a:moveTo>
                  <a:cubicBezTo>
                    <a:pt x="291" y="0"/>
                    <a:pt x="1" y="704"/>
                    <a:pt x="414" y="1111"/>
                  </a:cubicBezTo>
                  <a:cubicBezTo>
                    <a:pt x="546" y="1245"/>
                    <a:pt x="709" y="1305"/>
                    <a:pt x="870" y="1305"/>
                  </a:cubicBezTo>
                  <a:cubicBezTo>
                    <a:pt x="1204" y="1305"/>
                    <a:pt x="1525" y="1045"/>
                    <a:pt x="1525" y="652"/>
                  </a:cubicBezTo>
                  <a:cubicBezTo>
                    <a:pt x="1525" y="291"/>
                    <a:pt x="1234" y="0"/>
                    <a:pt x="873"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812" name="Google Shape;4812;p29"/>
            <p:cNvSpPr/>
            <p:nvPr/>
          </p:nvSpPr>
          <p:spPr>
            <a:xfrm>
              <a:off x="2023925" y="3730350"/>
              <a:ext cx="38125" cy="32625"/>
            </a:xfrm>
            <a:custGeom>
              <a:avLst/>
              <a:gdLst/>
              <a:ahLst/>
              <a:cxnLst/>
              <a:rect l="l" t="t" r="r" b="b"/>
              <a:pathLst>
                <a:path w="1525" h="1305" extrusionOk="0">
                  <a:moveTo>
                    <a:pt x="872" y="0"/>
                  </a:moveTo>
                  <a:cubicBezTo>
                    <a:pt x="291" y="0"/>
                    <a:pt x="1" y="704"/>
                    <a:pt x="407" y="1111"/>
                  </a:cubicBezTo>
                  <a:cubicBezTo>
                    <a:pt x="541" y="1245"/>
                    <a:pt x="706" y="1305"/>
                    <a:pt x="867" y="1305"/>
                  </a:cubicBezTo>
                  <a:cubicBezTo>
                    <a:pt x="1203" y="1305"/>
                    <a:pt x="1524" y="1045"/>
                    <a:pt x="1524" y="652"/>
                  </a:cubicBezTo>
                  <a:cubicBezTo>
                    <a:pt x="1524" y="291"/>
                    <a:pt x="1227"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813" name="Google Shape;4813;p29"/>
            <p:cNvSpPr/>
            <p:nvPr/>
          </p:nvSpPr>
          <p:spPr>
            <a:xfrm>
              <a:off x="2104950" y="3730350"/>
              <a:ext cx="38125" cy="32625"/>
            </a:xfrm>
            <a:custGeom>
              <a:avLst/>
              <a:gdLst/>
              <a:ahLst/>
              <a:cxnLst/>
              <a:rect l="l" t="t" r="r" b="b"/>
              <a:pathLst>
                <a:path w="1525" h="1305" extrusionOk="0">
                  <a:moveTo>
                    <a:pt x="872" y="0"/>
                  </a:moveTo>
                  <a:cubicBezTo>
                    <a:pt x="291" y="0"/>
                    <a:pt x="1" y="704"/>
                    <a:pt x="414" y="1111"/>
                  </a:cubicBezTo>
                  <a:cubicBezTo>
                    <a:pt x="546" y="1245"/>
                    <a:pt x="709" y="1305"/>
                    <a:pt x="870" y="1305"/>
                  </a:cubicBezTo>
                  <a:cubicBezTo>
                    <a:pt x="1203" y="1305"/>
                    <a:pt x="1525" y="1045"/>
                    <a:pt x="1525" y="652"/>
                  </a:cubicBezTo>
                  <a:cubicBezTo>
                    <a:pt x="1525" y="291"/>
                    <a:pt x="1234"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sp>
          <p:nvSpPr>
            <p:cNvPr id="4814" name="Google Shape;4814;p29"/>
            <p:cNvSpPr/>
            <p:nvPr/>
          </p:nvSpPr>
          <p:spPr>
            <a:xfrm>
              <a:off x="2186150" y="3730350"/>
              <a:ext cx="38125" cy="32625"/>
            </a:xfrm>
            <a:custGeom>
              <a:avLst/>
              <a:gdLst/>
              <a:ahLst/>
              <a:cxnLst/>
              <a:rect l="l" t="t" r="r" b="b"/>
              <a:pathLst>
                <a:path w="1525" h="1305" extrusionOk="0">
                  <a:moveTo>
                    <a:pt x="872" y="0"/>
                  </a:moveTo>
                  <a:cubicBezTo>
                    <a:pt x="291" y="0"/>
                    <a:pt x="1" y="704"/>
                    <a:pt x="407" y="1111"/>
                  </a:cubicBezTo>
                  <a:cubicBezTo>
                    <a:pt x="541" y="1245"/>
                    <a:pt x="706" y="1305"/>
                    <a:pt x="867" y="1305"/>
                  </a:cubicBezTo>
                  <a:cubicBezTo>
                    <a:pt x="1203" y="1305"/>
                    <a:pt x="1524" y="1045"/>
                    <a:pt x="1524" y="652"/>
                  </a:cubicBezTo>
                  <a:cubicBezTo>
                    <a:pt x="1524" y="291"/>
                    <a:pt x="1227" y="0"/>
                    <a:pt x="872" y="0"/>
                  </a:cubicBezTo>
                  <a:close/>
                </a:path>
              </a:pathLst>
            </a:custGeom>
            <a:solidFill>
              <a:schemeClr val="lt1">
                <a:alpha val="57540"/>
              </a:schemeClr>
            </a:solidFill>
            <a:ln>
              <a:noFill/>
            </a:ln>
          </p:spPr>
          <p:txBody>
            <a:bodyPr spcFirstLastPara="1" wrap="square" lIns="243800" tIns="243800" rIns="243800" bIns="243800" anchor="ctr" anchorCtr="0">
              <a:noAutofit/>
            </a:bodyPr>
            <a:lstStyle/>
            <a:p>
              <a:pPr algn="l"/>
              <a:endParaRPr sz="5867"/>
            </a:p>
          </p:txBody>
        </p:sp>
      </p:grpSp>
      <p:sp>
        <p:nvSpPr>
          <p:cNvPr id="4815" name="Google Shape;4815;p29"/>
          <p:cNvSpPr/>
          <p:nvPr/>
        </p:nvSpPr>
        <p:spPr>
          <a:xfrm>
            <a:off x="-275667" y="1992000"/>
            <a:ext cx="1407200" cy="1409600"/>
          </a:xfrm>
          <a:prstGeom prst="rect">
            <a:avLst/>
          </a:prstGeom>
          <a:noFill/>
          <a:ln w="28575" cap="flat" cmpd="sng">
            <a:solidFill>
              <a:schemeClr val="lt1"/>
            </a:solidFill>
            <a:prstDash val="solid"/>
            <a:miter lim="8000"/>
            <a:headEnd type="none" w="sm" len="sm"/>
            <a:tailEnd type="none" w="sm" len="sm"/>
          </a:ln>
        </p:spPr>
        <p:txBody>
          <a:bodyPr spcFirstLastPara="1" wrap="square" lIns="243800" tIns="243800" rIns="243800" bIns="243800" anchor="ctr" anchorCtr="0">
            <a:noAutofit/>
          </a:bodyPr>
          <a:lstStyle/>
          <a:p>
            <a:pPr algn="l"/>
            <a:endParaRPr sz="5867"/>
          </a:p>
        </p:txBody>
      </p:sp>
      <p:pic>
        <p:nvPicPr>
          <p:cNvPr id="3" name="Рисунок 2">
            <a:extLst>
              <a:ext uri="{FF2B5EF4-FFF2-40B4-BE49-F238E27FC236}">
                <a16:creationId xmlns:a16="http://schemas.microsoft.com/office/drawing/2014/main" id="{F5A1838A-3A79-40C4-A31A-74327870FD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9304" y="2775174"/>
            <a:ext cx="13384696" cy="8924915"/>
          </a:xfrm>
          <a:prstGeom prst="rect">
            <a:avLst/>
          </a:prstGeom>
        </p:spPr>
      </p:pic>
    </p:spTree>
    <p:extLst>
      <p:ext uri="{BB962C8B-B14F-4D97-AF65-F5344CB8AC3E}">
        <p14:creationId xmlns:p14="http://schemas.microsoft.com/office/powerpoint/2010/main" val="141260736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Rectangle 27"/>
          <p:cNvSpPr txBox="1"/>
          <p:nvPr/>
        </p:nvSpPr>
        <p:spPr>
          <a:xfrm>
            <a:off x="1532709" y="2265080"/>
            <a:ext cx="9397504" cy="1144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a:lnSpc>
                <a:spcPct val="90000"/>
              </a:lnSpc>
              <a:defRPr sz="7600">
                <a:solidFill>
                  <a:srgbClr val="222222"/>
                </a:solidFill>
                <a:latin typeface="+mj-lt"/>
                <a:ea typeface="+mj-ea"/>
                <a:cs typeface="+mj-cs"/>
                <a:sym typeface="Proxima Nova Semibold"/>
              </a:defRPr>
            </a:lvl1pPr>
          </a:lstStyle>
          <a:p>
            <a:r>
              <a:rPr lang="uk-UA" dirty="0">
                <a:latin typeface="Montserrat SemiBold" panose="00000700000000000000" pitchFamily="2" charset="-52"/>
              </a:rPr>
              <a:t>Місія </a:t>
            </a:r>
            <a:r>
              <a:rPr lang="en-US" dirty="0">
                <a:latin typeface="Montserrat SemiBold" panose="00000700000000000000" pitchFamily="2" charset="-52"/>
              </a:rPr>
              <a:t>K.FUND</a:t>
            </a:r>
          </a:p>
        </p:txBody>
      </p:sp>
      <p:sp>
        <p:nvSpPr>
          <p:cNvPr id="747" name="Rectangle 27"/>
          <p:cNvSpPr txBox="1"/>
          <p:nvPr/>
        </p:nvSpPr>
        <p:spPr>
          <a:xfrm>
            <a:off x="1536745" y="8751571"/>
            <a:ext cx="11602785" cy="2031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l">
              <a:defRPr sz="4200" cap="all" spc="126">
                <a:solidFill>
                  <a:srgbClr val="222222"/>
                </a:solidFill>
                <a:latin typeface="Montserrat"/>
                <a:ea typeface="Montserrat"/>
                <a:cs typeface="Montserrat"/>
                <a:sym typeface="Montserrat"/>
              </a:defRPr>
            </a:lvl1pPr>
          </a:lstStyle>
          <a:p>
            <a:r>
              <a:rPr lang="en-US" dirty="0">
                <a:solidFill>
                  <a:schemeClr val="tx1"/>
                </a:solidFill>
              </a:rPr>
              <a:t>K.FUND </a:t>
            </a:r>
            <a:r>
              <a:rPr lang="ru-RU" dirty="0">
                <a:solidFill>
                  <a:schemeClr val="tx1"/>
                </a:solidFill>
              </a:rPr>
              <a:t>ВІДКРИВАЄ ШЛЯХ ДО МРІЇ. </a:t>
            </a:r>
            <a:br>
              <a:rPr lang="ru-RU" dirty="0">
                <a:solidFill>
                  <a:schemeClr val="tx1"/>
                </a:solidFill>
              </a:rPr>
            </a:br>
            <a:r>
              <a:rPr lang="ru-RU" dirty="0">
                <a:solidFill>
                  <a:schemeClr val="tx1"/>
                </a:solidFill>
              </a:rPr>
              <a:t>ПРОЄКТИ </a:t>
            </a:r>
            <a:r>
              <a:rPr lang="en-US" dirty="0">
                <a:solidFill>
                  <a:schemeClr val="tx1"/>
                </a:solidFill>
              </a:rPr>
              <a:t>K.FUND </a:t>
            </a:r>
            <a:r>
              <a:rPr lang="ru-RU" dirty="0">
                <a:solidFill>
                  <a:schemeClr val="tx1"/>
                </a:solidFill>
              </a:rPr>
              <a:t>СТВОРЮЮТЬ СЕРЕДОВИЩЕ ДЛЯ  ІСТОРІЙ УСПІХУ</a:t>
            </a:r>
          </a:p>
        </p:txBody>
      </p:sp>
      <p:sp>
        <p:nvSpPr>
          <p:cNvPr id="748" name="Rectangle 27"/>
          <p:cNvSpPr txBox="1"/>
          <p:nvPr/>
        </p:nvSpPr>
        <p:spPr>
          <a:xfrm>
            <a:off x="1250025" y="4145821"/>
            <a:ext cx="11392549" cy="33886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l">
              <a:lnSpc>
                <a:spcPct val="120000"/>
              </a:lnSpc>
              <a:defRPr sz="3000">
                <a:solidFill>
                  <a:srgbClr val="222222"/>
                </a:solidFill>
                <a:latin typeface="+mn-lt"/>
                <a:ea typeface="+mn-ea"/>
                <a:cs typeface="+mn-cs"/>
                <a:sym typeface="Proxima Nova"/>
              </a:defRPr>
            </a:lvl1pPr>
          </a:lstStyle>
          <a:p>
            <a:pPr marL="457200" indent="-457200">
              <a:buFont typeface="Arial" panose="020B0604020202020204" pitchFamily="34" charset="0"/>
              <a:buChar char="•"/>
            </a:pPr>
            <a:r>
              <a:rPr lang="uk-UA" sz="3600" dirty="0">
                <a:latin typeface="Montserrat" panose="00000500000000000000" pitchFamily="2" charset="-52"/>
              </a:rPr>
              <a:t>н</a:t>
            </a:r>
            <a:r>
              <a:rPr lang="ru-RU" sz="3600" dirty="0" err="1">
                <a:latin typeface="Montserrat" panose="00000500000000000000" pitchFamily="2" charset="-52"/>
              </a:rPr>
              <a:t>адавати</a:t>
            </a:r>
            <a:r>
              <a:rPr lang="ru-RU" sz="3600" dirty="0">
                <a:latin typeface="Montserrat" panose="00000500000000000000" pitchFamily="2" charset="-52"/>
              </a:rPr>
              <a:t> </a:t>
            </a:r>
            <a:r>
              <a:rPr lang="ru-RU" sz="3600" dirty="0" err="1">
                <a:latin typeface="Montserrat" panose="00000500000000000000" pitchFamily="2" charset="-52"/>
              </a:rPr>
              <a:t>ключі</a:t>
            </a:r>
            <a:r>
              <a:rPr lang="ru-RU" sz="3600" dirty="0">
                <a:latin typeface="Montserrat" panose="00000500000000000000" pitchFamily="2" charset="-52"/>
              </a:rPr>
              <a:t> до </a:t>
            </a:r>
            <a:r>
              <a:rPr lang="ru-RU" sz="3600" dirty="0" err="1">
                <a:latin typeface="Montserrat" panose="00000500000000000000" pitchFamily="2" charset="-52"/>
              </a:rPr>
              <a:t>розвитку</a:t>
            </a:r>
            <a:r>
              <a:rPr lang="ru-RU" sz="3600" dirty="0">
                <a:latin typeface="Montserrat" panose="00000500000000000000" pitchFamily="2" charset="-52"/>
              </a:rPr>
              <a:t> та </a:t>
            </a:r>
            <a:r>
              <a:rPr lang="ru-RU" sz="3600" dirty="0" err="1">
                <a:latin typeface="Montserrat" panose="00000500000000000000" pitchFamily="2" charset="-52"/>
              </a:rPr>
              <a:t>реалізаці</a:t>
            </a:r>
            <a:r>
              <a:rPr lang="uk-UA" sz="3600" dirty="0">
                <a:latin typeface="Montserrat" panose="00000500000000000000" pitchFamily="2" charset="-52"/>
              </a:rPr>
              <a:t>ї</a:t>
            </a:r>
            <a:r>
              <a:rPr lang="ru-RU" sz="3600" dirty="0">
                <a:latin typeface="Montserrat" panose="00000500000000000000" pitchFamily="2" charset="-52"/>
              </a:rPr>
              <a:t>;</a:t>
            </a:r>
          </a:p>
          <a:p>
            <a:pPr marL="457200" indent="-457200">
              <a:buFont typeface="Arial" panose="020B0604020202020204" pitchFamily="34" charset="0"/>
              <a:buChar char="•"/>
            </a:pPr>
            <a:r>
              <a:rPr lang="ru-RU" sz="3600" dirty="0" err="1">
                <a:latin typeface="Montserrat" panose="00000500000000000000" pitchFamily="2" charset="-52"/>
              </a:rPr>
              <a:t>забезпечувати</a:t>
            </a:r>
            <a:r>
              <a:rPr lang="ru-RU" sz="3600" dirty="0">
                <a:latin typeface="Montserrat" panose="00000500000000000000" pitchFamily="2" charset="-52"/>
              </a:rPr>
              <a:t> </a:t>
            </a:r>
            <a:r>
              <a:rPr lang="ru-RU" sz="3600" dirty="0" err="1">
                <a:latin typeface="Montserrat" panose="00000500000000000000" pitchFamily="2" charset="-52"/>
              </a:rPr>
              <a:t>можливості</a:t>
            </a:r>
            <a:r>
              <a:rPr lang="ru-RU" sz="3600" dirty="0">
                <a:latin typeface="Montserrat" panose="00000500000000000000" pitchFamily="2" charset="-52"/>
              </a:rPr>
              <a:t> для </a:t>
            </a:r>
            <a:r>
              <a:rPr lang="ru-RU" sz="3600" dirty="0" err="1">
                <a:latin typeface="Montserrat" panose="00000500000000000000" pitchFamily="2" charset="-52"/>
              </a:rPr>
              <a:t>отримання</a:t>
            </a:r>
            <a:r>
              <a:rPr lang="ru-RU" sz="3600" dirty="0">
                <a:latin typeface="Montserrat" panose="00000500000000000000" pitchFamily="2" charset="-52"/>
              </a:rPr>
              <a:t> </a:t>
            </a:r>
            <a:r>
              <a:rPr lang="ru-RU" sz="3600" dirty="0" err="1">
                <a:latin typeface="Montserrat" panose="00000500000000000000" pitchFamily="2" charset="-52"/>
              </a:rPr>
              <a:t>нових</a:t>
            </a:r>
            <a:r>
              <a:rPr lang="ru-RU" sz="3600" dirty="0">
                <a:latin typeface="Montserrat" panose="00000500000000000000" pitchFamily="2" charset="-52"/>
              </a:rPr>
              <a:t> </a:t>
            </a:r>
            <a:r>
              <a:rPr lang="ru-RU" sz="3600" dirty="0" err="1">
                <a:latin typeface="Montserrat" panose="00000500000000000000" pitchFamily="2" charset="-52"/>
              </a:rPr>
              <a:t>знань</a:t>
            </a:r>
            <a:r>
              <a:rPr lang="ru-RU" sz="3600" dirty="0">
                <a:latin typeface="Montserrat" panose="00000500000000000000" pitchFamily="2" charset="-52"/>
              </a:rPr>
              <a:t> і </a:t>
            </a:r>
            <a:r>
              <a:rPr lang="ru-RU" sz="3600" dirty="0" err="1">
                <a:latin typeface="Montserrat" panose="00000500000000000000" pitchFamily="2" charset="-52"/>
              </a:rPr>
              <a:t>навичок</a:t>
            </a:r>
            <a:r>
              <a:rPr lang="ru-RU" sz="3600" dirty="0">
                <a:latin typeface="Montserrat" panose="00000500000000000000" pitchFamily="2" charset="-52"/>
              </a:rPr>
              <a:t>;</a:t>
            </a:r>
          </a:p>
          <a:p>
            <a:pPr marL="457200" indent="-457200">
              <a:buFont typeface="Arial" panose="020B0604020202020204" pitchFamily="34" charset="0"/>
              <a:buChar char="•"/>
            </a:pPr>
            <a:r>
              <a:rPr lang="ru-RU" sz="3600" dirty="0" err="1">
                <a:latin typeface="Montserrat" panose="00000500000000000000" pitchFamily="2" charset="-52"/>
              </a:rPr>
              <a:t>сприяти</a:t>
            </a:r>
            <a:r>
              <a:rPr lang="ru-RU" sz="3600" dirty="0">
                <a:latin typeface="Montserrat" panose="00000500000000000000" pitchFamily="2" charset="-52"/>
              </a:rPr>
              <a:t> </a:t>
            </a:r>
            <a:r>
              <a:rPr lang="ru-RU" sz="3600" dirty="0" err="1">
                <a:latin typeface="Montserrat" panose="00000500000000000000" pitchFamily="2" charset="-52"/>
              </a:rPr>
              <a:t>відкриттям</a:t>
            </a:r>
            <a:r>
              <a:rPr lang="ru-RU" sz="3600" dirty="0">
                <a:latin typeface="Montserrat" panose="00000500000000000000" pitchFamily="2" charset="-52"/>
              </a:rPr>
              <a:t> та </a:t>
            </a:r>
            <a:r>
              <a:rPr lang="ru-RU" sz="3600" dirty="0" err="1">
                <a:latin typeface="Montserrat" panose="00000500000000000000" pitchFamily="2" charset="-52"/>
              </a:rPr>
              <a:t>допомагати</a:t>
            </a:r>
            <a:r>
              <a:rPr lang="ru-RU" sz="3600" dirty="0">
                <a:latin typeface="Montserrat" panose="00000500000000000000" pitchFamily="2" charset="-52"/>
              </a:rPr>
              <a:t> </a:t>
            </a:r>
            <a:r>
              <a:rPr lang="ru-RU" sz="3600" dirty="0" err="1">
                <a:latin typeface="Montserrat" panose="00000500000000000000" pitchFamily="2" charset="-52"/>
              </a:rPr>
              <a:t>вийти</a:t>
            </a:r>
            <a:r>
              <a:rPr lang="ru-RU" sz="3600" dirty="0">
                <a:latin typeface="Montserrat" panose="00000500000000000000" pitchFamily="2" charset="-52"/>
              </a:rPr>
              <a:t> на </a:t>
            </a:r>
            <a:r>
              <a:rPr lang="ru-RU" sz="3600" dirty="0" err="1">
                <a:latin typeface="Montserrat" panose="00000500000000000000" pitchFamily="2" charset="-52"/>
              </a:rPr>
              <a:t>новий</a:t>
            </a:r>
            <a:r>
              <a:rPr lang="ru-RU" sz="3600" dirty="0">
                <a:latin typeface="Montserrat" panose="00000500000000000000" pitchFamily="2" charset="-52"/>
              </a:rPr>
              <a:t> </a:t>
            </a:r>
            <a:r>
              <a:rPr lang="ru-RU" sz="3600" dirty="0" err="1">
                <a:latin typeface="Montserrat" panose="00000500000000000000" pitchFamily="2" charset="-52"/>
              </a:rPr>
              <a:t>рівень</a:t>
            </a:r>
            <a:r>
              <a:rPr lang="ru-RU" sz="3600" dirty="0">
                <a:latin typeface="Montserrat" panose="00000500000000000000" pitchFamily="2" charset="-52"/>
              </a:rPr>
              <a:t>.</a:t>
            </a:r>
            <a:endParaRPr lang="en-US" sz="3600" dirty="0">
              <a:latin typeface="Montserrat" panose="00000500000000000000" pitchFamily="2" charset="-52"/>
            </a:endParaRPr>
          </a:p>
        </p:txBody>
      </p:sp>
      <p:pic>
        <p:nvPicPr>
          <p:cNvPr id="15" name="Рисунок 14">
            <a:extLst>
              <a:ext uri="{FF2B5EF4-FFF2-40B4-BE49-F238E27FC236}">
                <a16:creationId xmlns:a16="http://schemas.microsoft.com/office/drawing/2014/main" id="{A863B8F0-AAA0-4C18-B462-033E1C39AA89}"/>
              </a:ext>
            </a:extLst>
          </p:cNvPr>
          <p:cNvPicPr>
            <a:picLocks noChangeAspect="1"/>
          </p:cNvPicPr>
          <p:nvPr/>
        </p:nvPicPr>
        <p:blipFill>
          <a:blip r:embed="rId3"/>
          <a:stretch>
            <a:fillRect/>
          </a:stretch>
        </p:blipFill>
        <p:spPr>
          <a:xfrm>
            <a:off x="671588" y="12149239"/>
            <a:ext cx="2730137" cy="884976"/>
          </a:xfrm>
          <a:prstGeom prst="rect">
            <a:avLst/>
          </a:prstGeom>
        </p:spPr>
      </p:pic>
      <p:sp>
        <p:nvSpPr>
          <p:cNvPr id="17" name="Text">
            <a:extLst>
              <a:ext uri="{FF2B5EF4-FFF2-40B4-BE49-F238E27FC236}">
                <a16:creationId xmlns:a16="http://schemas.microsoft.com/office/drawing/2014/main" id="{49CE15F8-A96A-4F6B-9284-2D928BE7C5C3}"/>
              </a:ext>
            </a:extLst>
          </p:cNvPr>
          <p:cNvSpPr txBox="1"/>
          <p:nvPr/>
        </p:nvSpPr>
        <p:spPr>
          <a:xfrm>
            <a:off x="20944051" y="12418828"/>
            <a:ext cx="1870149"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marL="419100" indent="-292100" algn="r">
              <a:buSzPct val="100000"/>
              <a:buChar char="-"/>
              <a:defRPr sz="2400">
                <a:latin typeface="+mn-lt"/>
                <a:ea typeface="+mn-ea"/>
                <a:cs typeface="+mn-cs"/>
                <a:sym typeface="Proxima Nova"/>
              </a:defRPr>
            </a:pPr>
            <a:fld id="{86CB4B4D-7CA3-9044-876B-883B54F8677D}" type="slidenum">
              <a:rPr>
                <a:solidFill>
                  <a:schemeClr val="bg1"/>
                </a:solidFill>
                <a:latin typeface="Montserrat" panose="00000500000000000000" pitchFamily="2" charset="-52"/>
              </a:rPr>
              <a:t>3</a:t>
            </a:fld>
            <a:r>
              <a:rPr dirty="0">
                <a:solidFill>
                  <a:schemeClr val="bg1"/>
                </a:solidFill>
                <a:latin typeface="Montserrat" panose="00000500000000000000" pitchFamily="2" charset="-52"/>
              </a:rPr>
              <a:t>￼</a:t>
            </a:r>
          </a:p>
        </p:txBody>
      </p:sp>
      <p:sp>
        <p:nvSpPr>
          <p:cNvPr id="4" name="Рисунок 3">
            <a:extLst>
              <a:ext uri="{FF2B5EF4-FFF2-40B4-BE49-F238E27FC236}">
                <a16:creationId xmlns:a16="http://schemas.microsoft.com/office/drawing/2014/main" id="{CFFF58E1-1FEF-4209-9BD5-8D9AC61B4F92}"/>
              </a:ext>
            </a:extLst>
          </p:cNvPr>
          <p:cNvSpPr>
            <a:spLocks noGrp="1"/>
          </p:cNvSpPr>
          <p:nvPr>
            <p:ph type="pic" sz="half" idx="13"/>
          </p:nvPr>
        </p:nvSpPr>
        <p:spPr/>
      </p:sp>
      <p:sp>
        <p:nvSpPr>
          <p:cNvPr id="11" name="Google Shape;227;p32">
            <a:extLst>
              <a:ext uri="{FF2B5EF4-FFF2-40B4-BE49-F238E27FC236}">
                <a16:creationId xmlns:a16="http://schemas.microsoft.com/office/drawing/2014/main" id="{E0021D08-9B7C-46B6-8F8D-A4F787451726}"/>
              </a:ext>
            </a:extLst>
          </p:cNvPr>
          <p:cNvSpPr/>
          <p:nvPr/>
        </p:nvSpPr>
        <p:spPr>
          <a:xfrm>
            <a:off x="13420893" y="-150"/>
            <a:ext cx="10947501" cy="13716000"/>
          </a:xfrm>
          <a:prstGeom prst="rect">
            <a:avLst/>
          </a:prstGeom>
          <a:solidFill>
            <a:srgbClr val="C0DF16"/>
          </a:solidFill>
          <a:ln w="9525" cap="flat" cmpd="sng">
            <a:noFill/>
            <a:prstDash val="solid"/>
            <a:round/>
            <a:headEnd type="none" w="sm" len="sm"/>
            <a:tailEnd type="none" w="sm" len="sm"/>
          </a:ln>
        </p:spPr>
        <p:txBody>
          <a:bodyPr spcFirstLastPara="1" wrap="square" lIns="243800" tIns="243800" rIns="243800" bIns="243800" anchor="ctr" anchorCtr="0">
            <a:noAutofit/>
          </a:bodyPr>
          <a:lstStyle/>
          <a:p>
            <a:pPr algn="l"/>
            <a:endParaRPr sz="5867"/>
          </a:p>
        </p:txBody>
      </p:sp>
      <p:pic>
        <p:nvPicPr>
          <p:cNvPr id="12" name="Рисунок 11">
            <a:extLst>
              <a:ext uri="{FF2B5EF4-FFF2-40B4-BE49-F238E27FC236}">
                <a16:creationId xmlns:a16="http://schemas.microsoft.com/office/drawing/2014/main" id="{770F9076-D4B3-4EA6-997D-6CEE9251D6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20893" y="2537859"/>
            <a:ext cx="10972914" cy="8922239"/>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970EDB90-A964-4412-9081-7C78A3B6B611}"/>
              </a:ext>
            </a:extLst>
          </p:cNvPr>
          <p:cNvSpPr/>
          <p:nvPr/>
        </p:nvSpPr>
        <p:spPr>
          <a:xfrm>
            <a:off x="0" y="0"/>
            <a:ext cx="24384000" cy="13716000"/>
          </a:xfrm>
          <a:prstGeom prst="rect">
            <a:avLst/>
          </a:prstGeom>
          <a:solidFill>
            <a:srgbClr val="654EA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uk-U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9" name="Text">
            <a:extLst>
              <a:ext uri="{FF2B5EF4-FFF2-40B4-BE49-F238E27FC236}">
                <a16:creationId xmlns:a16="http://schemas.microsoft.com/office/drawing/2014/main" id="{CF5000D0-B99A-4C2E-9397-D7C2F8A079C5}"/>
              </a:ext>
            </a:extLst>
          </p:cNvPr>
          <p:cNvSpPr txBox="1"/>
          <p:nvPr/>
        </p:nvSpPr>
        <p:spPr>
          <a:xfrm>
            <a:off x="20944051" y="12418828"/>
            <a:ext cx="1870149"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marL="419100" indent="-292100" algn="r">
              <a:buSzPct val="100000"/>
              <a:buChar char="-"/>
              <a:defRPr sz="2400">
                <a:latin typeface="+mn-lt"/>
                <a:ea typeface="+mn-ea"/>
                <a:cs typeface="+mn-cs"/>
                <a:sym typeface="Proxima Nova"/>
              </a:defRPr>
            </a:pPr>
            <a:fld id="{86CB4B4D-7CA3-9044-876B-883B54F8677D}" type="slidenum">
              <a:rPr>
                <a:solidFill>
                  <a:schemeClr val="bg1"/>
                </a:solidFill>
                <a:latin typeface="Montserrat" panose="00000500000000000000" pitchFamily="2" charset="-52"/>
              </a:rPr>
              <a:t>4</a:t>
            </a:fld>
            <a:r>
              <a:rPr dirty="0">
                <a:solidFill>
                  <a:schemeClr val="bg1"/>
                </a:solidFill>
                <a:latin typeface="Montserrat" panose="00000500000000000000" pitchFamily="2" charset="-52"/>
              </a:rPr>
              <a:t>￼</a:t>
            </a:r>
          </a:p>
        </p:txBody>
      </p:sp>
      <p:pic>
        <p:nvPicPr>
          <p:cNvPr id="18" name="Рисунок 17">
            <a:extLst>
              <a:ext uri="{FF2B5EF4-FFF2-40B4-BE49-F238E27FC236}">
                <a16:creationId xmlns:a16="http://schemas.microsoft.com/office/drawing/2014/main" id="{C86973DF-4387-4205-8105-8D133D74A0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915086">
            <a:off x="7901968" y="-298672"/>
            <a:ext cx="14313344" cy="14313344"/>
          </a:xfrm>
          <a:prstGeom prst="rect">
            <a:avLst/>
          </a:prstGeom>
        </p:spPr>
      </p:pic>
      <p:pic>
        <p:nvPicPr>
          <p:cNvPr id="20" name="Рисунок 19">
            <a:extLst>
              <a:ext uri="{FF2B5EF4-FFF2-40B4-BE49-F238E27FC236}">
                <a16:creationId xmlns:a16="http://schemas.microsoft.com/office/drawing/2014/main" id="{17A1141B-6C65-41D8-993D-7920F2FCA2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11263" y="1499836"/>
            <a:ext cx="3643117" cy="626527"/>
          </a:xfrm>
          <a:prstGeom prst="rect">
            <a:avLst/>
          </a:prstGeom>
        </p:spPr>
      </p:pic>
      <p:pic>
        <p:nvPicPr>
          <p:cNvPr id="24" name="Рисунок 23">
            <a:extLst>
              <a:ext uri="{FF2B5EF4-FFF2-40B4-BE49-F238E27FC236}">
                <a16:creationId xmlns:a16="http://schemas.microsoft.com/office/drawing/2014/main" id="{8806B9FC-34B7-444A-9D50-DDBE1855B890}"/>
              </a:ext>
            </a:extLst>
          </p:cNvPr>
          <p:cNvPicPr>
            <a:picLocks noChangeAspect="1"/>
          </p:cNvPicPr>
          <p:nvPr/>
        </p:nvPicPr>
        <p:blipFill>
          <a:blip r:embed="rId5"/>
          <a:stretch>
            <a:fillRect/>
          </a:stretch>
        </p:blipFill>
        <p:spPr>
          <a:xfrm>
            <a:off x="7952512" y="6415156"/>
            <a:ext cx="2985496" cy="967751"/>
          </a:xfrm>
          <a:prstGeom prst="rect">
            <a:avLst/>
          </a:prstGeom>
        </p:spPr>
      </p:pic>
      <p:pic>
        <p:nvPicPr>
          <p:cNvPr id="22" name="Рисунок 21">
            <a:extLst>
              <a:ext uri="{FF2B5EF4-FFF2-40B4-BE49-F238E27FC236}">
                <a16:creationId xmlns:a16="http://schemas.microsoft.com/office/drawing/2014/main" id="{C7E16CBE-8650-4FA0-B769-A6CC6D0B27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1224" y="2954544"/>
            <a:ext cx="3392945" cy="799623"/>
          </a:xfrm>
          <a:prstGeom prst="rect">
            <a:avLst/>
          </a:prstGeom>
        </p:spPr>
      </p:pic>
      <p:pic>
        <p:nvPicPr>
          <p:cNvPr id="25" name="Рисунок 24">
            <a:extLst>
              <a:ext uri="{FF2B5EF4-FFF2-40B4-BE49-F238E27FC236}">
                <a16:creationId xmlns:a16="http://schemas.microsoft.com/office/drawing/2014/main" id="{BF7C7D6A-ECA5-4952-9B37-C5F8FE0DCF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81708" y="11475811"/>
            <a:ext cx="2753864" cy="1090968"/>
          </a:xfrm>
          <a:prstGeom prst="rect">
            <a:avLst/>
          </a:prstGeom>
        </p:spPr>
      </p:pic>
      <p:pic>
        <p:nvPicPr>
          <p:cNvPr id="27" name="Рисунок 26">
            <a:extLst>
              <a:ext uri="{FF2B5EF4-FFF2-40B4-BE49-F238E27FC236}">
                <a16:creationId xmlns:a16="http://schemas.microsoft.com/office/drawing/2014/main" id="{EECB5C05-859D-471C-885B-D35EB35A5C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16449" y="9961834"/>
            <a:ext cx="3643118" cy="1479258"/>
          </a:xfrm>
          <a:prstGeom prst="rect">
            <a:avLst/>
          </a:prstGeom>
        </p:spPr>
      </p:pic>
      <p:pic>
        <p:nvPicPr>
          <p:cNvPr id="29" name="Рисунок 28">
            <a:extLst>
              <a:ext uri="{FF2B5EF4-FFF2-40B4-BE49-F238E27FC236}">
                <a16:creationId xmlns:a16="http://schemas.microsoft.com/office/drawing/2014/main" id="{046AD9F0-AABC-42F3-9901-8FA67FEF94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041662" y="6025354"/>
            <a:ext cx="2876452" cy="1753142"/>
          </a:xfrm>
          <a:prstGeom prst="rect">
            <a:avLst/>
          </a:prstGeom>
        </p:spPr>
      </p:pic>
      <p:pic>
        <p:nvPicPr>
          <p:cNvPr id="31" name="Рисунок 30">
            <a:extLst>
              <a:ext uri="{FF2B5EF4-FFF2-40B4-BE49-F238E27FC236}">
                <a16:creationId xmlns:a16="http://schemas.microsoft.com/office/drawing/2014/main" id="{BC696238-B68E-429E-8A00-ECD901A5404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769034" y="10188090"/>
            <a:ext cx="2103464" cy="358885"/>
          </a:xfrm>
          <a:prstGeom prst="rect">
            <a:avLst/>
          </a:prstGeom>
        </p:spPr>
      </p:pic>
      <p:pic>
        <p:nvPicPr>
          <p:cNvPr id="33" name="Рисунок 32">
            <a:extLst>
              <a:ext uri="{FF2B5EF4-FFF2-40B4-BE49-F238E27FC236}">
                <a16:creationId xmlns:a16="http://schemas.microsoft.com/office/drawing/2014/main" id="{F14B06FC-3279-4AB0-B137-66825EED0C8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7683155" y="2725227"/>
            <a:ext cx="2717014" cy="890533"/>
          </a:xfrm>
          <a:prstGeom prst="rect">
            <a:avLst/>
          </a:prstGeom>
        </p:spPr>
      </p:pic>
      <p:sp>
        <p:nvSpPr>
          <p:cNvPr id="37" name="Rectangle 27">
            <a:extLst>
              <a:ext uri="{FF2B5EF4-FFF2-40B4-BE49-F238E27FC236}">
                <a16:creationId xmlns:a16="http://schemas.microsoft.com/office/drawing/2014/main" id="{A1B3BEB3-B776-4F51-B7DE-9C00371731E3}"/>
              </a:ext>
            </a:extLst>
          </p:cNvPr>
          <p:cNvSpPr txBox="1"/>
          <p:nvPr/>
        </p:nvSpPr>
        <p:spPr>
          <a:xfrm>
            <a:off x="1532709" y="1748244"/>
            <a:ext cx="6419803" cy="21975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l">
              <a:lnSpc>
                <a:spcPct val="90000"/>
              </a:lnSpc>
              <a:defRPr sz="7600">
                <a:solidFill>
                  <a:srgbClr val="222222"/>
                </a:solidFill>
                <a:latin typeface="+mj-lt"/>
                <a:ea typeface="+mj-ea"/>
                <a:cs typeface="+mj-cs"/>
                <a:sym typeface="Proxima Nova Semibold"/>
              </a:defRPr>
            </a:lvl1pPr>
          </a:lstStyle>
          <a:p>
            <a:r>
              <a:rPr lang="uk-UA" dirty="0">
                <a:solidFill>
                  <a:schemeClr val="bg1"/>
                </a:solidFill>
                <a:latin typeface="Montserrat SemiBold" panose="00000700000000000000" pitchFamily="2" charset="-52"/>
              </a:rPr>
              <a:t>Екосистема </a:t>
            </a:r>
            <a:r>
              <a:rPr lang="en-US" dirty="0" err="1">
                <a:solidFill>
                  <a:schemeClr val="bg1"/>
                </a:solidFill>
                <a:latin typeface="Montserrat SemiBold" panose="00000700000000000000" pitchFamily="2" charset="-52"/>
              </a:rPr>
              <a:t>UFuture</a:t>
            </a:r>
            <a:endParaRPr lang="en-US" dirty="0">
              <a:solidFill>
                <a:schemeClr val="bg1"/>
              </a:solidFill>
              <a:latin typeface="Montserrat SemiBold" panose="00000700000000000000" pitchFamily="2" charset="-52"/>
            </a:endParaRPr>
          </a:p>
        </p:txBody>
      </p:sp>
    </p:spTree>
    <p:extLst>
      <p:ext uri="{BB962C8B-B14F-4D97-AF65-F5344CB8AC3E}">
        <p14:creationId xmlns:p14="http://schemas.microsoft.com/office/powerpoint/2010/main" val="288841585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a:extLst>
              <a:ext uri="{FF2B5EF4-FFF2-40B4-BE49-F238E27FC236}">
                <a16:creationId xmlns:a16="http://schemas.microsoft.com/office/drawing/2014/main" id="{9620379D-CC56-4313-9741-7E9472098F44}"/>
              </a:ext>
            </a:extLst>
          </p:cNvPr>
          <p:cNvSpPr/>
          <p:nvPr/>
        </p:nvSpPr>
        <p:spPr>
          <a:xfrm>
            <a:off x="0" y="0"/>
            <a:ext cx="8860538" cy="13716000"/>
          </a:xfrm>
          <a:prstGeom prst="rect">
            <a:avLst/>
          </a:prstGeom>
          <a:solidFill>
            <a:srgbClr val="2EB5B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uk-U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 name="Rectangle 27">
            <a:extLst>
              <a:ext uri="{FF2B5EF4-FFF2-40B4-BE49-F238E27FC236}">
                <a16:creationId xmlns:a16="http://schemas.microsoft.com/office/drawing/2014/main" id="{E106BC34-DF11-F749-ABEF-A07781DD2436}"/>
              </a:ext>
            </a:extLst>
          </p:cNvPr>
          <p:cNvSpPr txBox="1"/>
          <p:nvPr/>
        </p:nvSpPr>
        <p:spPr>
          <a:xfrm>
            <a:off x="1539238" y="1905000"/>
            <a:ext cx="4629914" cy="1144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l">
              <a:lnSpc>
                <a:spcPct val="90000"/>
              </a:lnSpc>
              <a:defRPr sz="7600">
                <a:solidFill>
                  <a:srgbClr val="222222"/>
                </a:solidFill>
                <a:latin typeface="+mj-lt"/>
                <a:ea typeface="+mj-ea"/>
                <a:cs typeface="+mj-cs"/>
                <a:sym typeface="Proxima Nova Semibold"/>
              </a:defRPr>
            </a:lvl1pPr>
          </a:lstStyle>
          <a:p>
            <a:endParaRPr dirty="0">
              <a:solidFill>
                <a:schemeClr val="bg1"/>
              </a:solidFill>
              <a:latin typeface="Montserrat SemiBold" panose="00000700000000000000" pitchFamily="2" charset="-52"/>
            </a:endParaRPr>
          </a:p>
        </p:txBody>
      </p:sp>
      <p:pic>
        <p:nvPicPr>
          <p:cNvPr id="10" name="Рисунок 9">
            <a:extLst>
              <a:ext uri="{FF2B5EF4-FFF2-40B4-BE49-F238E27FC236}">
                <a16:creationId xmlns:a16="http://schemas.microsoft.com/office/drawing/2014/main" id="{D67B88FE-F286-4D79-8C73-59EF69E306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15433" y="4998365"/>
            <a:ext cx="4153188" cy="2197525"/>
          </a:xfrm>
          <a:prstGeom prst="rect">
            <a:avLst/>
          </a:prstGeom>
        </p:spPr>
      </p:pic>
      <p:pic>
        <p:nvPicPr>
          <p:cNvPr id="11" name="Рисунок 10">
            <a:extLst>
              <a:ext uri="{FF2B5EF4-FFF2-40B4-BE49-F238E27FC236}">
                <a16:creationId xmlns:a16="http://schemas.microsoft.com/office/drawing/2014/main" id="{6AD45463-3F27-4E38-98A4-AF5FE75116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04914" y="1795897"/>
            <a:ext cx="4376938" cy="2124223"/>
          </a:xfrm>
          <a:prstGeom prst="rect">
            <a:avLst/>
          </a:prstGeom>
        </p:spPr>
      </p:pic>
      <p:pic>
        <p:nvPicPr>
          <p:cNvPr id="12" name="Рисунок 11">
            <a:extLst>
              <a:ext uri="{FF2B5EF4-FFF2-40B4-BE49-F238E27FC236}">
                <a16:creationId xmlns:a16="http://schemas.microsoft.com/office/drawing/2014/main" id="{4E74D36F-3FFB-4438-B58D-E8FA0C4862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51996" y="8361174"/>
            <a:ext cx="6522730" cy="1396903"/>
          </a:xfrm>
          <a:prstGeom prst="rect">
            <a:avLst/>
          </a:prstGeom>
        </p:spPr>
      </p:pic>
      <p:pic>
        <p:nvPicPr>
          <p:cNvPr id="14" name="Рисунок 13">
            <a:extLst>
              <a:ext uri="{FF2B5EF4-FFF2-40B4-BE49-F238E27FC236}">
                <a16:creationId xmlns:a16="http://schemas.microsoft.com/office/drawing/2014/main" id="{5F2D64F6-59E4-46A0-9F02-4317B93DA4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6209" y="12200341"/>
            <a:ext cx="2730137" cy="883280"/>
          </a:xfrm>
          <a:prstGeom prst="rect">
            <a:avLst/>
          </a:prstGeom>
        </p:spPr>
      </p:pic>
      <p:sp>
        <p:nvSpPr>
          <p:cNvPr id="16" name="Rectangle 27">
            <a:extLst>
              <a:ext uri="{FF2B5EF4-FFF2-40B4-BE49-F238E27FC236}">
                <a16:creationId xmlns:a16="http://schemas.microsoft.com/office/drawing/2014/main" id="{9741DABA-D448-4FCA-AD8B-0DA8393592C6}"/>
              </a:ext>
            </a:extLst>
          </p:cNvPr>
          <p:cNvSpPr txBox="1"/>
          <p:nvPr/>
        </p:nvSpPr>
        <p:spPr>
          <a:xfrm>
            <a:off x="1532709" y="1748244"/>
            <a:ext cx="6419803" cy="32501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l">
              <a:lnSpc>
                <a:spcPct val="90000"/>
              </a:lnSpc>
              <a:defRPr sz="7600">
                <a:solidFill>
                  <a:srgbClr val="222222"/>
                </a:solidFill>
                <a:latin typeface="+mj-lt"/>
                <a:ea typeface="+mj-ea"/>
                <a:cs typeface="+mj-cs"/>
                <a:sym typeface="Proxima Nova Semibold"/>
              </a:defRPr>
            </a:lvl1pPr>
          </a:lstStyle>
          <a:p>
            <a:r>
              <a:rPr lang="uk-UA" dirty="0">
                <a:solidFill>
                  <a:schemeClr val="bg1"/>
                </a:solidFill>
                <a:latin typeface="Montserrat SemiBold" panose="00000700000000000000" pitchFamily="2" charset="-52"/>
              </a:rPr>
              <a:t>Поточні</a:t>
            </a:r>
            <a:br>
              <a:rPr lang="uk-UA" dirty="0">
                <a:solidFill>
                  <a:schemeClr val="bg1"/>
                </a:solidFill>
                <a:latin typeface="Montserrat SemiBold" panose="00000700000000000000" pitchFamily="2" charset="-52"/>
              </a:rPr>
            </a:br>
            <a:r>
              <a:rPr lang="uk-UA" dirty="0" err="1">
                <a:solidFill>
                  <a:schemeClr val="bg1"/>
                </a:solidFill>
                <a:latin typeface="Montserrat SemiBold" panose="00000700000000000000" pitchFamily="2" charset="-52"/>
              </a:rPr>
              <a:t>проєкти</a:t>
            </a:r>
            <a:br>
              <a:rPr lang="uk-UA" dirty="0">
                <a:solidFill>
                  <a:schemeClr val="bg1"/>
                </a:solidFill>
                <a:latin typeface="Montserrat SemiBold" panose="00000700000000000000" pitchFamily="2" charset="-52"/>
              </a:rPr>
            </a:br>
            <a:r>
              <a:rPr lang="en-US" dirty="0">
                <a:solidFill>
                  <a:schemeClr val="bg1"/>
                </a:solidFill>
                <a:latin typeface="Montserrat SemiBold" panose="00000700000000000000" pitchFamily="2" charset="-52"/>
              </a:rPr>
              <a:t>K.FUND</a:t>
            </a:r>
          </a:p>
        </p:txBody>
      </p:sp>
      <p:pic>
        <p:nvPicPr>
          <p:cNvPr id="4" name="Рисунок 3">
            <a:extLst>
              <a:ext uri="{FF2B5EF4-FFF2-40B4-BE49-F238E27FC236}">
                <a16:creationId xmlns:a16="http://schemas.microsoft.com/office/drawing/2014/main" id="{2136861B-BF23-4AAB-826A-ECA88C5442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97091" y="5316971"/>
            <a:ext cx="5911892" cy="1388987"/>
          </a:xfrm>
          <a:prstGeom prst="rect">
            <a:avLst/>
          </a:prstGeom>
        </p:spPr>
      </p:pic>
    </p:spTree>
    <p:extLst>
      <p:ext uri="{BB962C8B-B14F-4D97-AF65-F5344CB8AC3E}">
        <p14:creationId xmlns:p14="http://schemas.microsoft.com/office/powerpoint/2010/main" val="156509563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A381EDE3-11FB-4992-8934-8C7E7700B684}"/>
              </a:ext>
            </a:extLst>
          </p:cNvPr>
          <p:cNvSpPr/>
          <p:nvPr/>
        </p:nvSpPr>
        <p:spPr>
          <a:xfrm>
            <a:off x="0" y="0"/>
            <a:ext cx="8860538" cy="13716000"/>
          </a:xfrm>
          <a:prstGeom prst="rect">
            <a:avLst/>
          </a:prstGeom>
          <a:solidFill>
            <a:srgbClr val="FAE1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uk-U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13" name="Рисунок 12">
            <a:extLst>
              <a:ext uri="{FF2B5EF4-FFF2-40B4-BE49-F238E27FC236}">
                <a16:creationId xmlns:a16="http://schemas.microsoft.com/office/drawing/2014/main" id="{E3E03005-D2A4-4A23-A5B1-EC232CF41C8D}"/>
              </a:ext>
            </a:extLst>
          </p:cNvPr>
          <p:cNvPicPr>
            <a:picLocks noChangeAspect="1"/>
          </p:cNvPicPr>
          <p:nvPr/>
        </p:nvPicPr>
        <p:blipFill>
          <a:blip r:embed="rId2"/>
          <a:stretch>
            <a:fillRect/>
          </a:stretch>
        </p:blipFill>
        <p:spPr>
          <a:xfrm>
            <a:off x="671588" y="12149239"/>
            <a:ext cx="2730137" cy="884976"/>
          </a:xfrm>
          <a:prstGeom prst="rect">
            <a:avLst/>
          </a:prstGeom>
        </p:spPr>
      </p:pic>
      <p:pic>
        <p:nvPicPr>
          <p:cNvPr id="15" name="Рисунок 14">
            <a:extLst>
              <a:ext uri="{FF2B5EF4-FFF2-40B4-BE49-F238E27FC236}">
                <a16:creationId xmlns:a16="http://schemas.microsoft.com/office/drawing/2014/main" id="{18CC654B-526F-454F-B416-5331CDE32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6058" y="1905000"/>
            <a:ext cx="5856330" cy="1475858"/>
          </a:xfrm>
          <a:prstGeom prst="rect">
            <a:avLst/>
          </a:prstGeom>
        </p:spPr>
      </p:pic>
      <p:pic>
        <p:nvPicPr>
          <p:cNvPr id="17" name="Рисунок 16">
            <a:extLst>
              <a:ext uri="{FF2B5EF4-FFF2-40B4-BE49-F238E27FC236}">
                <a16:creationId xmlns:a16="http://schemas.microsoft.com/office/drawing/2014/main" id="{56BE1603-86D4-4E72-9780-9FF2D5F3B4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03936" y="1821908"/>
            <a:ext cx="4426607" cy="1642042"/>
          </a:xfrm>
          <a:prstGeom prst="rect">
            <a:avLst/>
          </a:prstGeom>
        </p:spPr>
      </p:pic>
      <p:pic>
        <p:nvPicPr>
          <p:cNvPr id="19" name="Рисунок 18">
            <a:extLst>
              <a:ext uri="{FF2B5EF4-FFF2-40B4-BE49-F238E27FC236}">
                <a16:creationId xmlns:a16="http://schemas.microsoft.com/office/drawing/2014/main" id="{9EED1BD6-605A-41CC-A5CF-4818D09D22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7666" y="5601359"/>
            <a:ext cx="6311172" cy="1864059"/>
          </a:xfrm>
          <a:prstGeom prst="rect">
            <a:avLst/>
          </a:prstGeom>
        </p:spPr>
      </p:pic>
      <p:pic>
        <p:nvPicPr>
          <p:cNvPr id="21" name="Рисунок 20">
            <a:extLst>
              <a:ext uri="{FF2B5EF4-FFF2-40B4-BE49-F238E27FC236}">
                <a16:creationId xmlns:a16="http://schemas.microsoft.com/office/drawing/2014/main" id="{F7FE8EFA-8E7E-4DBD-9DB3-55349EDC0E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38413" y="5626016"/>
            <a:ext cx="4092130" cy="1717271"/>
          </a:xfrm>
          <a:prstGeom prst="rect">
            <a:avLst/>
          </a:prstGeom>
        </p:spPr>
      </p:pic>
      <p:pic>
        <p:nvPicPr>
          <p:cNvPr id="23" name="Рисунок 22">
            <a:extLst>
              <a:ext uri="{FF2B5EF4-FFF2-40B4-BE49-F238E27FC236}">
                <a16:creationId xmlns:a16="http://schemas.microsoft.com/office/drawing/2014/main" id="{6D3AE1BA-6B55-4CC6-8E4A-E10A5FF678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8761" y="8114641"/>
            <a:ext cx="8727804" cy="3779451"/>
          </a:xfrm>
          <a:prstGeom prst="rect">
            <a:avLst/>
          </a:prstGeom>
        </p:spPr>
      </p:pic>
      <p:sp>
        <p:nvSpPr>
          <p:cNvPr id="26" name="Rectangle 27">
            <a:extLst>
              <a:ext uri="{FF2B5EF4-FFF2-40B4-BE49-F238E27FC236}">
                <a16:creationId xmlns:a16="http://schemas.microsoft.com/office/drawing/2014/main" id="{35C1E340-9983-4E40-ABDE-9263EE858DE2}"/>
              </a:ext>
            </a:extLst>
          </p:cNvPr>
          <p:cNvSpPr txBox="1"/>
          <p:nvPr/>
        </p:nvSpPr>
        <p:spPr>
          <a:xfrm>
            <a:off x="1245141" y="1748244"/>
            <a:ext cx="6707372" cy="32501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l">
              <a:lnSpc>
                <a:spcPct val="90000"/>
              </a:lnSpc>
              <a:defRPr sz="7600">
                <a:solidFill>
                  <a:srgbClr val="222222"/>
                </a:solidFill>
                <a:latin typeface="+mj-lt"/>
                <a:ea typeface="+mj-ea"/>
                <a:cs typeface="+mj-cs"/>
                <a:sym typeface="Proxima Nova Semibold"/>
              </a:defRPr>
            </a:lvl1pPr>
          </a:lstStyle>
          <a:p>
            <a:r>
              <a:rPr lang="uk-UA" dirty="0">
                <a:solidFill>
                  <a:schemeClr val="tx1"/>
                </a:solidFill>
                <a:latin typeface="Montserrat SemiBold" panose="00000700000000000000" pitchFamily="2" charset="-52"/>
              </a:rPr>
              <a:t>Реалізовані</a:t>
            </a:r>
            <a:br>
              <a:rPr lang="uk-UA" dirty="0">
                <a:solidFill>
                  <a:schemeClr val="tx1"/>
                </a:solidFill>
                <a:latin typeface="Montserrat SemiBold" panose="00000700000000000000" pitchFamily="2" charset="-52"/>
              </a:rPr>
            </a:br>
            <a:r>
              <a:rPr lang="uk-UA" dirty="0" err="1">
                <a:solidFill>
                  <a:schemeClr val="tx1"/>
                </a:solidFill>
                <a:latin typeface="Montserrat SemiBold" panose="00000700000000000000" pitchFamily="2" charset="-52"/>
              </a:rPr>
              <a:t>проєкти</a:t>
            </a:r>
            <a:br>
              <a:rPr lang="uk-UA" dirty="0">
                <a:solidFill>
                  <a:schemeClr val="tx1"/>
                </a:solidFill>
                <a:latin typeface="Montserrat SemiBold" panose="00000700000000000000" pitchFamily="2" charset="-52"/>
              </a:rPr>
            </a:br>
            <a:r>
              <a:rPr lang="en-US" dirty="0">
                <a:solidFill>
                  <a:schemeClr val="tx1"/>
                </a:solidFill>
                <a:latin typeface="Montserrat SemiBold" panose="00000700000000000000" pitchFamily="2" charset="-52"/>
              </a:rPr>
              <a:t>K.FUND</a:t>
            </a:r>
          </a:p>
        </p:txBody>
      </p:sp>
    </p:spTree>
    <p:extLst>
      <p:ext uri="{BB962C8B-B14F-4D97-AF65-F5344CB8AC3E}">
        <p14:creationId xmlns:p14="http://schemas.microsoft.com/office/powerpoint/2010/main" val="311371390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09B3B1A-6F0E-4410-A1CA-77CF82226148}"/>
              </a:ext>
            </a:extLst>
          </p:cNvPr>
          <p:cNvPicPr>
            <a:picLocks noChangeAspect="1"/>
          </p:cNvPicPr>
          <p:nvPr/>
        </p:nvPicPr>
        <p:blipFill rotWithShape="1">
          <a:blip r:embed="rId2">
            <a:extLst>
              <a:ext uri="{28A0092B-C50C-407E-A947-70E740481C1C}">
                <a14:useLocalDpi xmlns:a14="http://schemas.microsoft.com/office/drawing/2010/main" val="0"/>
              </a:ext>
            </a:extLst>
          </a:blip>
          <a:srcRect l="20385" t="17220" r="1934"/>
          <a:stretch/>
        </p:blipFill>
        <p:spPr>
          <a:xfrm>
            <a:off x="671588" y="3246161"/>
            <a:ext cx="15526647" cy="9286623"/>
          </a:xfrm>
          <a:prstGeom prst="rect">
            <a:avLst/>
          </a:prstGeom>
        </p:spPr>
      </p:pic>
      <p:sp>
        <p:nvSpPr>
          <p:cNvPr id="2" name="Заголовок 1">
            <a:extLst>
              <a:ext uri="{FF2B5EF4-FFF2-40B4-BE49-F238E27FC236}">
                <a16:creationId xmlns:a16="http://schemas.microsoft.com/office/drawing/2014/main" id="{A3BE7FB5-9D30-47B9-9AB3-BD7FE8917AC4}"/>
              </a:ext>
            </a:extLst>
          </p:cNvPr>
          <p:cNvSpPr>
            <a:spLocks noGrp="1"/>
          </p:cNvSpPr>
          <p:nvPr>
            <p:ph type="title"/>
          </p:nvPr>
        </p:nvSpPr>
        <p:spPr>
          <a:xfrm>
            <a:off x="1871397" y="1463398"/>
            <a:ext cx="20317222" cy="1782763"/>
          </a:xfrm>
        </p:spPr>
        <p:txBody>
          <a:bodyPr>
            <a:normAutofit fontScale="90000"/>
          </a:bodyPr>
          <a:lstStyle/>
          <a:p>
            <a:r>
              <a:rPr lang="ru-RU" sz="7600" spc="0" dirty="0" err="1"/>
              <a:t>Регіони</a:t>
            </a:r>
            <a:r>
              <a:rPr lang="ru-RU" sz="7600" spc="0" dirty="0"/>
              <a:t> </a:t>
            </a:r>
            <a:r>
              <a:rPr lang="ru-RU" sz="7600" spc="0" dirty="0" err="1"/>
              <a:t>покриття</a:t>
            </a:r>
            <a:r>
              <a:rPr lang="ru-RU" sz="7600" spc="0" dirty="0"/>
              <a:t> – 15 </a:t>
            </a:r>
            <a:r>
              <a:rPr lang="ru-RU" sz="7600" spc="0" dirty="0" err="1"/>
              <a:t>міст</a:t>
            </a:r>
            <a:r>
              <a:rPr lang="ru-RU" sz="7600" spc="0" dirty="0"/>
              <a:t>, 14 областей, 1000+ </a:t>
            </a:r>
            <a:r>
              <a:rPr lang="ru-RU" sz="7600" spc="0" dirty="0" err="1"/>
              <a:t>підприємців</a:t>
            </a:r>
            <a:r>
              <a:rPr lang="ru-RU" sz="7600" spc="0" dirty="0"/>
              <a:t> </a:t>
            </a:r>
          </a:p>
        </p:txBody>
      </p:sp>
      <p:sp>
        <p:nvSpPr>
          <p:cNvPr id="5" name="TextBox 1">
            <a:extLst>
              <a:ext uri="{FF2B5EF4-FFF2-40B4-BE49-F238E27FC236}">
                <a16:creationId xmlns:a16="http://schemas.microsoft.com/office/drawing/2014/main" id="{4BF64542-EABD-4693-9E4B-D7E100065DAD}"/>
              </a:ext>
            </a:extLst>
          </p:cNvPr>
          <p:cNvSpPr txBox="1">
            <a:spLocks noChangeArrowheads="1"/>
          </p:cNvSpPr>
          <p:nvPr/>
        </p:nvSpPr>
        <p:spPr bwMode="auto">
          <a:xfrm>
            <a:off x="16650261" y="3205047"/>
            <a:ext cx="4589697" cy="8632483"/>
          </a:xfrm>
          <a:prstGeom prst="rect">
            <a:avLst/>
          </a:prstGeom>
          <a:noFill/>
          <a:ln w="9525">
            <a:noFill/>
            <a:miter lim="800000"/>
            <a:headEnd/>
            <a:tailEnd/>
          </a:ln>
        </p:spPr>
        <p:txBody>
          <a:bodyPr wrap="square">
            <a:noAutofit/>
          </a:bodyPr>
          <a:lstStyle/>
          <a:p>
            <a:pPr marL="342900" indent="-342900" algn="just">
              <a:buFont typeface="Wingdings" panose="05000000000000000000" pitchFamily="2" charset="2"/>
              <a:buChar char="§"/>
              <a:defRPr/>
            </a:pPr>
            <a:r>
              <a:rPr lang="ru-RU" altLang="ru-RU" sz="3600" dirty="0" err="1">
                <a:solidFill>
                  <a:schemeClr val="tx1"/>
                </a:solidFill>
                <a:latin typeface="Montserrat SemiBold" panose="00000700000000000000" pitchFamily="2" charset="-52"/>
              </a:rPr>
              <a:t>Біла</a:t>
            </a:r>
            <a:r>
              <a:rPr lang="ru-RU" altLang="ru-RU" sz="3600" dirty="0">
                <a:solidFill>
                  <a:schemeClr val="tx1"/>
                </a:solidFill>
                <a:latin typeface="Montserrat SemiBold" panose="00000700000000000000" pitchFamily="2" charset="-52"/>
              </a:rPr>
              <a:t> Церква</a:t>
            </a:r>
          </a:p>
          <a:p>
            <a:pPr marL="342900" indent="-342900" algn="just">
              <a:buFont typeface="Wingdings" panose="05000000000000000000" pitchFamily="2" charset="2"/>
              <a:buChar char="§"/>
              <a:defRPr/>
            </a:pPr>
            <a:r>
              <a:rPr lang="uk-UA" altLang="ru-RU" sz="3600" dirty="0">
                <a:solidFill>
                  <a:schemeClr val="tx1"/>
                </a:solidFill>
                <a:latin typeface="Montserrat SemiBold" panose="00000700000000000000" pitchFamily="2" charset="-52"/>
              </a:rPr>
              <a:t>Х</a:t>
            </a:r>
            <a:r>
              <a:rPr lang="ru-RU" altLang="ru-RU" sz="3600" dirty="0" err="1">
                <a:solidFill>
                  <a:schemeClr val="tx1"/>
                </a:solidFill>
                <a:latin typeface="Montserrat SemiBold" panose="00000700000000000000" pitchFamily="2" charset="-52"/>
              </a:rPr>
              <a:t>арків</a:t>
            </a:r>
            <a:endParaRPr lang="ru-RU" altLang="ru-RU" sz="3600" dirty="0">
              <a:solidFill>
                <a:schemeClr val="tx1"/>
              </a:solidFill>
              <a:latin typeface="Montserrat SemiBold" panose="00000700000000000000" pitchFamily="2" charset="-52"/>
            </a:endParaRPr>
          </a:p>
          <a:p>
            <a:pPr marL="342900" indent="-342900" algn="just">
              <a:buFont typeface="Wingdings" panose="05000000000000000000" pitchFamily="2" charset="2"/>
              <a:buChar char="§"/>
              <a:defRPr/>
            </a:pPr>
            <a:r>
              <a:rPr lang="uk-UA" altLang="ru-RU" sz="3600" dirty="0">
                <a:solidFill>
                  <a:schemeClr val="tx1"/>
                </a:solidFill>
                <a:latin typeface="Montserrat SemiBold" panose="00000700000000000000" pitchFamily="2" charset="-52"/>
              </a:rPr>
              <a:t>Ч</a:t>
            </a:r>
            <a:r>
              <a:rPr lang="ru-RU" altLang="ru-RU" sz="3600" dirty="0" err="1">
                <a:solidFill>
                  <a:schemeClr val="tx1"/>
                </a:solidFill>
                <a:latin typeface="Montserrat SemiBold" panose="00000700000000000000" pitchFamily="2" charset="-52"/>
              </a:rPr>
              <a:t>еркаси</a:t>
            </a:r>
            <a:endParaRPr lang="ru-RU" altLang="ru-RU" sz="3600" dirty="0">
              <a:solidFill>
                <a:schemeClr val="tx1"/>
              </a:solidFill>
              <a:latin typeface="Montserrat SemiBold" panose="00000700000000000000" pitchFamily="2" charset="-52"/>
            </a:endParaRPr>
          </a:p>
          <a:p>
            <a:pPr marL="342900" indent="-342900" algn="just">
              <a:buFont typeface="Wingdings" panose="05000000000000000000" pitchFamily="2" charset="2"/>
              <a:buChar char="§"/>
              <a:defRPr/>
            </a:pPr>
            <a:r>
              <a:rPr lang="uk-UA" altLang="ru-RU" sz="3600" dirty="0">
                <a:solidFill>
                  <a:schemeClr val="tx1"/>
                </a:solidFill>
                <a:latin typeface="Montserrat SemiBold" panose="00000700000000000000" pitchFamily="2" charset="-52"/>
              </a:rPr>
              <a:t>К</a:t>
            </a:r>
            <a:r>
              <a:rPr lang="ru-RU" altLang="ru-RU" sz="3600" dirty="0" err="1">
                <a:solidFill>
                  <a:schemeClr val="tx1"/>
                </a:solidFill>
                <a:latin typeface="Montserrat SemiBold" panose="00000700000000000000" pitchFamily="2" charset="-52"/>
              </a:rPr>
              <a:t>иїв</a:t>
            </a:r>
            <a:endParaRPr lang="ru-RU" altLang="ru-RU" sz="3600" dirty="0">
              <a:solidFill>
                <a:schemeClr val="tx1"/>
              </a:solidFill>
              <a:latin typeface="Montserrat SemiBold" panose="00000700000000000000" pitchFamily="2" charset="-52"/>
            </a:endParaRPr>
          </a:p>
          <a:p>
            <a:pPr marL="342900" indent="-342900" algn="just">
              <a:buFont typeface="Wingdings" panose="05000000000000000000" pitchFamily="2" charset="2"/>
              <a:buChar char="§"/>
              <a:defRPr/>
            </a:pPr>
            <a:r>
              <a:rPr lang="uk-UA" altLang="ru-RU" sz="3600" dirty="0">
                <a:solidFill>
                  <a:schemeClr val="tx1"/>
                </a:solidFill>
                <a:latin typeface="Montserrat SemiBold" panose="00000700000000000000" pitchFamily="2" charset="-52"/>
              </a:rPr>
              <a:t>Ж</a:t>
            </a:r>
            <a:r>
              <a:rPr lang="ru-RU" altLang="ru-RU" sz="3600" dirty="0" err="1">
                <a:solidFill>
                  <a:schemeClr val="tx1"/>
                </a:solidFill>
                <a:latin typeface="Montserrat SemiBold" panose="00000700000000000000" pitchFamily="2" charset="-52"/>
              </a:rPr>
              <a:t>итомир</a:t>
            </a:r>
            <a:endParaRPr lang="ru-RU" altLang="ru-RU" sz="3600" dirty="0">
              <a:solidFill>
                <a:schemeClr val="tx1"/>
              </a:solidFill>
              <a:latin typeface="Montserrat SemiBold" panose="00000700000000000000" pitchFamily="2" charset="-52"/>
            </a:endParaRPr>
          </a:p>
          <a:p>
            <a:pPr marL="342900" indent="-342900" algn="just">
              <a:buFont typeface="Wingdings" panose="05000000000000000000" pitchFamily="2" charset="2"/>
              <a:buChar char="§"/>
              <a:defRPr/>
            </a:pPr>
            <a:r>
              <a:rPr lang="uk-UA" altLang="ru-RU" sz="3600" dirty="0">
                <a:solidFill>
                  <a:schemeClr val="tx1"/>
                </a:solidFill>
                <a:latin typeface="Montserrat SemiBold" panose="00000700000000000000" pitchFamily="2" charset="-52"/>
              </a:rPr>
              <a:t>В</a:t>
            </a:r>
            <a:r>
              <a:rPr lang="ru-RU" altLang="ru-RU" sz="3600" dirty="0" err="1">
                <a:solidFill>
                  <a:schemeClr val="tx1"/>
                </a:solidFill>
                <a:latin typeface="Montserrat SemiBold" panose="00000700000000000000" pitchFamily="2" charset="-52"/>
              </a:rPr>
              <a:t>інниця</a:t>
            </a:r>
            <a:endParaRPr lang="ru-RU" altLang="ru-RU" sz="3600" dirty="0">
              <a:solidFill>
                <a:schemeClr val="tx1"/>
              </a:solidFill>
              <a:latin typeface="Montserrat SemiBold" panose="00000700000000000000" pitchFamily="2" charset="-52"/>
            </a:endParaRPr>
          </a:p>
          <a:p>
            <a:pPr marL="342900" indent="-342900" algn="just">
              <a:buFont typeface="Wingdings" panose="05000000000000000000" pitchFamily="2" charset="2"/>
              <a:buChar char="§"/>
              <a:defRPr/>
            </a:pPr>
            <a:r>
              <a:rPr lang="uk-UA" altLang="ru-RU" sz="3600" dirty="0">
                <a:solidFill>
                  <a:schemeClr val="tx1"/>
                </a:solidFill>
                <a:latin typeface="Montserrat SemiBold" panose="00000700000000000000" pitchFamily="2" charset="-52"/>
              </a:rPr>
              <a:t>Л</a:t>
            </a:r>
            <a:r>
              <a:rPr lang="ru-RU" altLang="ru-RU" sz="3600" dirty="0" err="1">
                <a:solidFill>
                  <a:schemeClr val="tx1"/>
                </a:solidFill>
                <a:latin typeface="Montserrat SemiBold" panose="00000700000000000000" pitchFamily="2" charset="-52"/>
              </a:rPr>
              <a:t>ьвів</a:t>
            </a:r>
            <a:endParaRPr lang="ru-RU" altLang="ru-RU" sz="3600" dirty="0">
              <a:solidFill>
                <a:schemeClr val="tx1"/>
              </a:solidFill>
              <a:latin typeface="Montserrat SemiBold" panose="00000700000000000000" pitchFamily="2" charset="-52"/>
            </a:endParaRPr>
          </a:p>
          <a:p>
            <a:pPr marL="342900" indent="-342900" algn="just">
              <a:buFont typeface="Wingdings" panose="05000000000000000000" pitchFamily="2" charset="2"/>
              <a:buChar char="§"/>
              <a:defRPr/>
            </a:pPr>
            <a:r>
              <a:rPr lang="uk-UA" altLang="ru-RU" sz="3600" dirty="0">
                <a:solidFill>
                  <a:schemeClr val="tx1"/>
                </a:solidFill>
                <a:latin typeface="Montserrat SemiBold" panose="00000700000000000000" pitchFamily="2" charset="-52"/>
              </a:rPr>
              <a:t>О</a:t>
            </a:r>
            <a:r>
              <a:rPr lang="ru-RU" altLang="ru-RU" sz="3600" dirty="0" err="1">
                <a:solidFill>
                  <a:schemeClr val="tx1"/>
                </a:solidFill>
                <a:latin typeface="Montserrat SemiBold" panose="00000700000000000000" pitchFamily="2" charset="-52"/>
              </a:rPr>
              <a:t>деса</a:t>
            </a:r>
            <a:endParaRPr lang="ru-RU" altLang="ru-RU" sz="3600" dirty="0">
              <a:solidFill>
                <a:schemeClr val="tx1"/>
              </a:solidFill>
              <a:latin typeface="Montserrat SemiBold" panose="00000700000000000000" pitchFamily="2" charset="-52"/>
            </a:endParaRPr>
          </a:p>
          <a:p>
            <a:pPr marL="342900" indent="-342900" algn="just">
              <a:buFont typeface="Wingdings" panose="05000000000000000000" pitchFamily="2" charset="2"/>
              <a:buChar char="§"/>
              <a:defRPr/>
            </a:pPr>
            <a:r>
              <a:rPr lang="uk-UA" altLang="ru-RU" sz="3600" dirty="0">
                <a:solidFill>
                  <a:schemeClr val="tx1"/>
                </a:solidFill>
                <a:latin typeface="Montserrat SemiBold" panose="00000700000000000000" pitchFamily="2" charset="-52"/>
              </a:rPr>
              <a:t>Ч</a:t>
            </a:r>
            <a:r>
              <a:rPr lang="ru-RU" altLang="ru-RU" sz="3600" dirty="0" err="1">
                <a:solidFill>
                  <a:schemeClr val="tx1"/>
                </a:solidFill>
                <a:latin typeface="Montserrat SemiBold" panose="00000700000000000000" pitchFamily="2" charset="-52"/>
              </a:rPr>
              <a:t>ернігів</a:t>
            </a:r>
            <a:endParaRPr lang="ru-RU" altLang="ru-RU" sz="3600" dirty="0">
              <a:solidFill>
                <a:schemeClr val="tx1"/>
              </a:solidFill>
              <a:latin typeface="Montserrat SemiBold" panose="00000700000000000000" pitchFamily="2" charset="-52"/>
            </a:endParaRPr>
          </a:p>
          <a:p>
            <a:pPr marL="342900" indent="-342900" algn="just">
              <a:buFont typeface="Wingdings" panose="05000000000000000000" pitchFamily="2" charset="2"/>
              <a:buChar char="§"/>
              <a:defRPr/>
            </a:pPr>
            <a:r>
              <a:rPr lang="uk-UA" altLang="ru-RU" sz="3600" dirty="0">
                <a:solidFill>
                  <a:schemeClr val="tx1"/>
                </a:solidFill>
                <a:latin typeface="Montserrat SemiBold" panose="00000700000000000000" pitchFamily="2" charset="-52"/>
              </a:rPr>
              <a:t>У</a:t>
            </a:r>
            <a:r>
              <a:rPr lang="ru-RU" altLang="ru-RU" sz="3600" dirty="0" err="1">
                <a:solidFill>
                  <a:schemeClr val="tx1"/>
                </a:solidFill>
                <a:latin typeface="Montserrat SemiBold" panose="00000700000000000000" pitchFamily="2" charset="-52"/>
              </a:rPr>
              <a:t>жгород</a:t>
            </a:r>
            <a:endParaRPr lang="ru-RU" altLang="ru-RU" sz="3600" dirty="0">
              <a:solidFill>
                <a:schemeClr val="tx1"/>
              </a:solidFill>
              <a:latin typeface="Montserrat SemiBold" panose="00000700000000000000" pitchFamily="2" charset="-52"/>
            </a:endParaRPr>
          </a:p>
          <a:p>
            <a:pPr marL="342900" indent="-342900" algn="just">
              <a:buFont typeface="Wingdings" panose="05000000000000000000" pitchFamily="2" charset="2"/>
              <a:buChar char="§"/>
              <a:defRPr/>
            </a:pPr>
            <a:r>
              <a:rPr lang="uk-UA" altLang="ru-RU" sz="3600" dirty="0">
                <a:solidFill>
                  <a:schemeClr val="tx1"/>
                </a:solidFill>
                <a:latin typeface="Montserrat SemiBold" panose="00000700000000000000" pitchFamily="2" charset="-52"/>
              </a:rPr>
              <a:t>Д</a:t>
            </a:r>
            <a:r>
              <a:rPr lang="ru-RU" altLang="ru-RU" sz="3600" dirty="0" err="1">
                <a:solidFill>
                  <a:schemeClr val="tx1"/>
                </a:solidFill>
                <a:latin typeface="Montserrat SemiBold" panose="00000700000000000000" pitchFamily="2" charset="-52"/>
              </a:rPr>
              <a:t>ніпро</a:t>
            </a:r>
            <a:endParaRPr lang="ru-RU" altLang="ru-RU" sz="3600" dirty="0">
              <a:solidFill>
                <a:schemeClr val="tx1"/>
              </a:solidFill>
              <a:latin typeface="Montserrat SemiBold" panose="00000700000000000000" pitchFamily="2" charset="-52"/>
            </a:endParaRPr>
          </a:p>
          <a:p>
            <a:pPr marL="342900" indent="-342900" algn="just">
              <a:buFont typeface="Wingdings" panose="05000000000000000000" pitchFamily="2" charset="2"/>
              <a:buChar char="§"/>
              <a:defRPr/>
            </a:pPr>
            <a:r>
              <a:rPr lang="uk-UA" altLang="ru-RU" sz="3600" dirty="0">
                <a:solidFill>
                  <a:schemeClr val="tx1"/>
                </a:solidFill>
                <a:latin typeface="Montserrat SemiBold" panose="00000700000000000000" pitchFamily="2" charset="-52"/>
              </a:rPr>
              <a:t>С</a:t>
            </a:r>
            <a:r>
              <a:rPr lang="ru-RU" altLang="ru-RU" sz="3600" dirty="0" err="1">
                <a:solidFill>
                  <a:schemeClr val="tx1"/>
                </a:solidFill>
                <a:latin typeface="Montserrat SemiBold" panose="00000700000000000000" pitchFamily="2" charset="-52"/>
              </a:rPr>
              <a:t>євєродонецьк</a:t>
            </a:r>
            <a:endParaRPr lang="ru-RU" altLang="ru-RU" sz="3600" dirty="0">
              <a:solidFill>
                <a:schemeClr val="tx1"/>
              </a:solidFill>
              <a:latin typeface="Montserrat SemiBold" panose="00000700000000000000" pitchFamily="2" charset="-52"/>
            </a:endParaRPr>
          </a:p>
          <a:p>
            <a:pPr marL="342900" indent="-342900" algn="just">
              <a:buFont typeface="Wingdings" panose="05000000000000000000" pitchFamily="2" charset="2"/>
              <a:buChar char="§"/>
              <a:defRPr/>
            </a:pPr>
            <a:r>
              <a:rPr lang="uk-UA" altLang="ru-RU" sz="3600" dirty="0">
                <a:solidFill>
                  <a:schemeClr val="tx1"/>
                </a:solidFill>
                <a:latin typeface="Montserrat SemiBold" panose="00000700000000000000" pitchFamily="2" charset="-52"/>
              </a:rPr>
              <a:t>Х</a:t>
            </a:r>
            <a:r>
              <a:rPr lang="ru-RU" altLang="ru-RU" sz="3600" dirty="0" err="1">
                <a:solidFill>
                  <a:schemeClr val="tx1"/>
                </a:solidFill>
                <a:latin typeface="Montserrat SemiBold" panose="00000700000000000000" pitchFamily="2" charset="-52"/>
              </a:rPr>
              <a:t>мельницький</a:t>
            </a:r>
            <a:endParaRPr lang="ru-RU" altLang="ru-RU" sz="3600" dirty="0">
              <a:solidFill>
                <a:schemeClr val="tx1"/>
              </a:solidFill>
              <a:latin typeface="Montserrat SemiBold" panose="00000700000000000000" pitchFamily="2" charset="-52"/>
            </a:endParaRPr>
          </a:p>
          <a:p>
            <a:pPr marL="342900" indent="-342900" algn="just">
              <a:buFont typeface="Wingdings" panose="05000000000000000000" pitchFamily="2" charset="2"/>
              <a:buChar char="§"/>
              <a:defRPr/>
            </a:pPr>
            <a:r>
              <a:rPr lang="uk-UA" altLang="ru-RU" sz="3600" dirty="0">
                <a:solidFill>
                  <a:schemeClr val="tx1"/>
                </a:solidFill>
                <a:latin typeface="Montserrat SemiBold" panose="00000700000000000000" pitchFamily="2" charset="-52"/>
              </a:rPr>
              <a:t>Л</a:t>
            </a:r>
            <a:r>
              <a:rPr lang="ru-RU" altLang="ru-RU" sz="3600" dirty="0" err="1">
                <a:solidFill>
                  <a:schemeClr val="tx1"/>
                </a:solidFill>
                <a:latin typeface="Montserrat SemiBold" panose="00000700000000000000" pitchFamily="2" charset="-52"/>
              </a:rPr>
              <a:t>уцьк</a:t>
            </a:r>
            <a:endParaRPr lang="ru-RU" altLang="ru-RU" sz="3600" dirty="0">
              <a:solidFill>
                <a:schemeClr val="tx1"/>
              </a:solidFill>
              <a:latin typeface="Montserrat SemiBold" panose="00000700000000000000" pitchFamily="2" charset="-52"/>
            </a:endParaRPr>
          </a:p>
          <a:p>
            <a:pPr marL="342900" indent="-342900" algn="just">
              <a:buFont typeface="Wingdings" panose="05000000000000000000" pitchFamily="2" charset="2"/>
              <a:buChar char="§"/>
              <a:defRPr/>
            </a:pPr>
            <a:r>
              <a:rPr lang="uk-UA" altLang="ru-RU" sz="3600" dirty="0">
                <a:solidFill>
                  <a:schemeClr val="tx1"/>
                </a:solidFill>
                <a:latin typeface="Montserrat SemiBold" panose="00000700000000000000" pitchFamily="2" charset="-52"/>
              </a:rPr>
              <a:t>Кривий Ріг</a:t>
            </a:r>
            <a:endParaRPr lang="ru-RU" altLang="ru-RU" sz="3600" dirty="0">
              <a:solidFill>
                <a:schemeClr val="tx1"/>
              </a:solidFill>
              <a:latin typeface="Montserrat SemiBold" panose="00000700000000000000" pitchFamily="2" charset="-52"/>
            </a:endParaRPr>
          </a:p>
        </p:txBody>
      </p:sp>
      <p:pic>
        <p:nvPicPr>
          <p:cNvPr id="6" name="Рисунок 5">
            <a:extLst>
              <a:ext uri="{FF2B5EF4-FFF2-40B4-BE49-F238E27FC236}">
                <a16:creationId xmlns:a16="http://schemas.microsoft.com/office/drawing/2014/main" id="{F117F440-549C-4880-95F4-5AD6E2BD22B7}"/>
              </a:ext>
            </a:extLst>
          </p:cNvPr>
          <p:cNvPicPr>
            <a:picLocks noChangeAspect="1"/>
          </p:cNvPicPr>
          <p:nvPr/>
        </p:nvPicPr>
        <p:blipFill>
          <a:blip r:embed="rId3"/>
          <a:stretch>
            <a:fillRect/>
          </a:stretch>
        </p:blipFill>
        <p:spPr>
          <a:xfrm>
            <a:off x="671588" y="12149239"/>
            <a:ext cx="2730137" cy="884976"/>
          </a:xfrm>
          <a:prstGeom prst="rect">
            <a:avLst/>
          </a:prstGeom>
        </p:spPr>
      </p:pic>
      <p:pic>
        <p:nvPicPr>
          <p:cNvPr id="8" name="Рисунок 7">
            <a:extLst>
              <a:ext uri="{FF2B5EF4-FFF2-40B4-BE49-F238E27FC236}">
                <a16:creationId xmlns:a16="http://schemas.microsoft.com/office/drawing/2014/main" id="{B73B7B1F-F617-4D85-86D4-025B9CFCA7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5044" y="12149239"/>
            <a:ext cx="1824815" cy="884976"/>
          </a:xfrm>
          <a:prstGeom prst="rect">
            <a:avLst/>
          </a:prstGeom>
        </p:spPr>
      </p:pic>
    </p:spTree>
    <p:extLst>
      <p:ext uri="{BB962C8B-B14F-4D97-AF65-F5344CB8AC3E}">
        <p14:creationId xmlns:p14="http://schemas.microsoft.com/office/powerpoint/2010/main" val="265730280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DF16"/>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41047" y="1355910"/>
            <a:ext cx="20317222" cy="1782763"/>
          </a:xfrm>
        </p:spPr>
        <p:txBody>
          <a:bodyPr>
            <a:noAutofit/>
          </a:bodyPr>
          <a:lstStyle/>
          <a:p>
            <a:pPr algn="ctr"/>
            <a:r>
              <a:rPr lang="uk-UA" sz="9600" spc="0" dirty="0"/>
              <a:t>Чому підприємці зростають </a:t>
            </a:r>
            <a:br>
              <a:rPr lang="uk-UA" sz="9600" spc="0" dirty="0"/>
            </a:br>
            <a:r>
              <a:rPr lang="uk-UA" sz="9600" spc="0" dirty="0"/>
              <a:t>не так швидко, як могли б?</a:t>
            </a:r>
            <a:endParaRPr lang="ru-RU" sz="9600" spc="0" dirty="0"/>
          </a:p>
        </p:txBody>
      </p:sp>
      <p:graphicFrame>
        <p:nvGraphicFramePr>
          <p:cNvPr id="5" name="Схема 4"/>
          <p:cNvGraphicFramePr/>
          <p:nvPr>
            <p:extLst>
              <p:ext uri="{D42A27DB-BD31-4B8C-83A1-F6EECF244321}">
                <p14:modId xmlns:p14="http://schemas.microsoft.com/office/powerpoint/2010/main" val="822361625"/>
              </p:ext>
            </p:extLst>
          </p:nvPr>
        </p:nvGraphicFramePr>
        <p:xfrm>
          <a:off x="2399358" y="2214587"/>
          <a:ext cx="19585283" cy="130568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77354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1834896" y="321819"/>
            <a:ext cx="21031200" cy="2651126"/>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ru-RU" sz="8800" dirty="0"/>
          </a:p>
        </p:txBody>
      </p:sp>
      <p:sp>
        <p:nvSpPr>
          <p:cNvPr id="5" name="Прямоугольник 4"/>
          <p:cNvSpPr/>
          <p:nvPr/>
        </p:nvSpPr>
        <p:spPr>
          <a:xfrm>
            <a:off x="2103219" y="1058893"/>
            <a:ext cx="19771759" cy="5262979"/>
          </a:xfrm>
          <a:prstGeom prst="rect">
            <a:avLst/>
          </a:prstGeom>
        </p:spPr>
        <p:txBody>
          <a:bodyPr wrap="none">
            <a:spAutoFit/>
          </a:bodyPr>
          <a:lstStyle/>
          <a:p>
            <a:pPr algn="ctr"/>
            <a:r>
              <a:rPr lang="uk-UA" sz="12000" b="1" dirty="0">
                <a:latin typeface="Montserrat ExtraBold" panose="00000900000000000000" pitchFamily="2" charset="-52"/>
              </a:rPr>
              <a:t>2021 рік</a:t>
            </a:r>
          </a:p>
          <a:p>
            <a:pPr algn="ctr"/>
            <a:r>
              <a:rPr lang="uk-UA" sz="12000" b="1" dirty="0">
                <a:latin typeface="Montserrat ExtraBold" panose="00000900000000000000" pitchFamily="2" charset="-52"/>
              </a:rPr>
              <a:t>582 000 000 </a:t>
            </a:r>
            <a:endParaRPr lang="en-US" sz="12000" b="1" dirty="0">
              <a:latin typeface="Montserrat ExtraBold" panose="00000900000000000000" pitchFamily="2" charset="-52"/>
            </a:endParaRPr>
          </a:p>
          <a:p>
            <a:pPr algn="ctr"/>
            <a:r>
              <a:rPr lang="uk-UA" sz="9600" dirty="0">
                <a:latin typeface="Montserrat ExtraBold" panose="00000900000000000000" pitchFamily="2" charset="-52"/>
              </a:rPr>
              <a:t>кількість підприємців у світі</a:t>
            </a:r>
          </a:p>
        </p:txBody>
      </p:sp>
      <p:pic>
        <p:nvPicPr>
          <p:cNvPr id="7" name="Рисунок 6">
            <a:extLst>
              <a:ext uri="{FF2B5EF4-FFF2-40B4-BE49-F238E27FC236}">
                <a16:creationId xmlns:a16="http://schemas.microsoft.com/office/drawing/2014/main" id="{BDE0DF21-47CB-47B1-B874-C5102BE262E4}"/>
              </a:ext>
            </a:extLst>
          </p:cNvPr>
          <p:cNvPicPr>
            <a:picLocks noChangeAspect="1"/>
          </p:cNvPicPr>
          <p:nvPr/>
        </p:nvPicPr>
        <p:blipFill rotWithShape="1">
          <a:blip r:embed="rId2">
            <a:extLst>
              <a:ext uri="{28A0092B-C50C-407E-A947-70E740481C1C}">
                <a14:useLocalDpi xmlns:a14="http://schemas.microsoft.com/office/drawing/2010/main" val="0"/>
              </a:ext>
            </a:extLst>
          </a:blip>
          <a:srcRect t="37534" b="28907"/>
          <a:stretch/>
        </p:blipFill>
        <p:spPr>
          <a:xfrm>
            <a:off x="0" y="7938897"/>
            <a:ext cx="24384000" cy="5455284"/>
          </a:xfrm>
          <a:prstGeom prst="rect">
            <a:avLst/>
          </a:prstGeom>
        </p:spPr>
      </p:pic>
    </p:spTree>
    <p:extLst>
      <p:ext uri="{BB962C8B-B14F-4D97-AF65-F5344CB8AC3E}">
        <p14:creationId xmlns:p14="http://schemas.microsoft.com/office/powerpoint/2010/main" val="15398298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24282B"/>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Proxima Nova Semibold"/>
        <a:ea typeface="Proxima Nova Semibold"/>
        <a:cs typeface="Proxima Nova Semibold"/>
      </a:majorFont>
      <a:minorFont>
        <a:latin typeface="Proxima Nova"/>
        <a:ea typeface="Proxima Nova"/>
        <a:cs typeface="Proxima Nov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24282B"/>
            </a:solidFill>
            <a:effectLst/>
            <a:uFillTx/>
            <a:latin typeface="Proxima Nova Medium"/>
            <a:ea typeface="Proxima Nova Medium"/>
            <a:cs typeface="Proxima Nova Medium"/>
            <a:sym typeface="Proxima Nova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Proxima Nova Semibold"/>
        <a:ea typeface="Proxima Nova Semibold"/>
        <a:cs typeface="Proxima Nova Semibold"/>
      </a:majorFont>
      <a:minorFont>
        <a:latin typeface="Proxima Nova"/>
        <a:ea typeface="Proxima Nova"/>
        <a:cs typeface="Proxima Nov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24282B"/>
            </a:solidFill>
            <a:effectLst/>
            <a:uFillTx/>
            <a:latin typeface="Proxima Nova Medium"/>
            <a:ea typeface="Proxima Nova Medium"/>
            <a:cs typeface="Proxima Nova Medium"/>
            <a:sym typeface="Proxima Nova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10651</TotalTime>
  <Words>611</Words>
  <Application>Microsoft Office PowerPoint</Application>
  <PresentationFormat>Произвольный</PresentationFormat>
  <Paragraphs>68</Paragraphs>
  <Slides>16</Slides>
  <Notes>5</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1</vt:i4>
      </vt:variant>
      <vt:variant>
        <vt:lpstr>Заголовки слайдов</vt:lpstr>
      </vt:variant>
      <vt:variant>
        <vt:i4>16</vt:i4>
      </vt:variant>
    </vt:vector>
  </HeadingPairs>
  <TitlesOfParts>
    <vt:vector size="28" baseType="lpstr">
      <vt:lpstr>Arial</vt:lpstr>
      <vt:lpstr>Helvetica Light</vt:lpstr>
      <vt:lpstr>Montserrat</vt:lpstr>
      <vt:lpstr>Montserrat ExtraBold</vt:lpstr>
      <vt:lpstr>Montserrat Light</vt:lpstr>
      <vt:lpstr>Montserrat Medium</vt:lpstr>
      <vt:lpstr>Montserrat SemiBold</vt:lpstr>
      <vt:lpstr>Proxima Nova</vt:lpstr>
      <vt:lpstr>Proxima Nova Medium</vt:lpstr>
      <vt:lpstr>Proxima Nova Semibold</vt:lpstr>
      <vt:lpstr>Wingdings</vt:lpstr>
      <vt:lpstr>White</vt:lpstr>
      <vt:lpstr>Презентация PowerPoint</vt:lpstr>
      <vt:lpstr>ЛІДІЯ ПАЩУК</vt:lpstr>
      <vt:lpstr>Презентация PowerPoint</vt:lpstr>
      <vt:lpstr>Презентация PowerPoint</vt:lpstr>
      <vt:lpstr>Презентация PowerPoint</vt:lpstr>
      <vt:lpstr>Презентация PowerPoint</vt:lpstr>
      <vt:lpstr>Регіони покриття – 15 міст, 14 областей, 1000+ підприємців </vt:lpstr>
      <vt:lpstr>Чому підприємці зростають  не так швидко, як могли б?</vt:lpstr>
      <vt:lpstr>Презентация PowerPoint</vt:lpstr>
      <vt:lpstr>Презентация PowerPoint</vt:lpstr>
      <vt:lpstr>Презентация PowerPoint</vt:lpstr>
      <vt:lpstr>В Україні – 4,2% громадян підприємці   </vt:lpstr>
      <vt:lpstr>Що таке екосистема?</vt:lpstr>
      <vt:lpstr>Екосистема біології – в економіку</vt:lpstr>
      <vt:lpstr>Передумови створення успішних екосистем</vt:lpstr>
      <vt:lpstr>Наша мета – розвивати підприємництво в Україні, тому ми віримо та будуємо партнерство</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KFUND</dc:creator>
  <cp:lastModifiedBy>Svetlana Berzina</cp:lastModifiedBy>
  <cp:revision>72</cp:revision>
  <dcterms:modified xsi:type="dcterms:W3CDTF">2021-10-19T17:07:32Z</dcterms:modified>
</cp:coreProperties>
</file>