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792" r:id="rId1"/>
    <p:sldMasterId id="2147485059" r:id="rId2"/>
    <p:sldMasterId id="2147485084" r:id="rId3"/>
  </p:sldMasterIdLst>
  <p:notesMasterIdLst>
    <p:notesMasterId r:id="rId29"/>
  </p:notesMasterIdLst>
  <p:sldIdLst>
    <p:sldId id="256" r:id="rId4"/>
    <p:sldId id="400" r:id="rId5"/>
    <p:sldId id="591" r:id="rId6"/>
    <p:sldId id="590" r:id="rId7"/>
    <p:sldId id="592" r:id="rId8"/>
    <p:sldId id="311" r:id="rId9"/>
    <p:sldId id="424" r:id="rId10"/>
    <p:sldId id="474" r:id="rId11"/>
    <p:sldId id="479" r:id="rId12"/>
    <p:sldId id="384" r:id="rId13"/>
    <p:sldId id="427" r:id="rId14"/>
    <p:sldId id="852" r:id="rId15"/>
    <p:sldId id="559" r:id="rId16"/>
    <p:sldId id="850" r:id="rId17"/>
    <p:sldId id="859" r:id="rId18"/>
    <p:sldId id="860" r:id="rId19"/>
    <p:sldId id="861" r:id="rId20"/>
    <p:sldId id="853" r:id="rId21"/>
    <p:sldId id="854" r:id="rId22"/>
    <p:sldId id="855" r:id="rId23"/>
    <p:sldId id="856" r:id="rId24"/>
    <p:sldId id="857" r:id="rId25"/>
    <p:sldId id="858" r:id="rId26"/>
    <p:sldId id="851" r:id="rId27"/>
    <p:sldId id="257" r:id="rId2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b"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A7D9"/>
    <a:srgbClr val="F0F7FA"/>
    <a:srgbClr val="E0EFF4"/>
    <a:srgbClr val="3490BE"/>
    <a:srgbClr val="51A5CF"/>
    <a:srgbClr val="A2CEDE"/>
    <a:srgbClr val="75B8D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edio 1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9" autoAdjust="0"/>
    <p:restoredTop sz="93178" autoAdjust="0"/>
  </p:normalViewPr>
  <p:slideViewPr>
    <p:cSldViewPr snapToGrid="0" snapToObjects="1">
      <p:cViewPr varScale="1">
        <p:scale>
          <a:sx n="67" d="100"/>
          <a:sy n="67" d="100"/>
        </p:scale>
        <p:origin x="1596"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commentAuthors" Target="commentAuthor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0AFC102-5991-47BC-8518-CB4FFA25558A}"/>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Arial" charset="0"/>
                <a:ea typeface="MS PGothic" pitchFamily="34" charset="-128"/>
              </a:defRPr>
            </a:lvl1pPr>
          </a:lstStyle>
          <a:p>
            <a:pPr>
              <a:defRPr/>
            </a:pPr>
            <a:endParaRPr lang="es-ES_tradnl"/>
          </a:p>
        </p:txBody>
      </p:sp>
      <p:sp>
        <p:nvSpPr>
          <p:cNvPr id="3" name="Marcador de fecha 2">
            <a:extLst>
              <a:ext uri="{FF2B5EF4-FFF2-40B4-BE49-F238E27FC236}">
                <a16:creationId xmlns:a16="http://schemas.microsoft.com/office/drawing/2014/main" id="{51AAD3D8-4571-4C0A-8155-9EF9C4600B1F}"/>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S PGothic" pitchFamily="34" charset="-128"/>
              </a:defRPr>
            </a:lvl1pPr>
          </a:lstStyle>
          <a:p>
            <a:pPr>
              <a:defRPr/>
            </a:pPr>
            <a:fld id="{CCC0E0BA-C99D-4CB5-993A-7B29D48DD2BE}" type="datetime1">
              <a:rPr lang="es-ES_tradnl"/>
              <a:pPr>
                <a:defRPr/>
              </a:pPr>
              <a:t>11/10/2021</a:t>
            </a:fld>
            <a:endParaRPr lang="es-ES_tradnl"/>
          </a:p>
        </p:txBody>
      </p:sp>
      <p:sp>
        <p:nvSpPr>
          <p:cNvPr id="4" name="Marcador de imagen de diapositiva 3">
            <a:extLst>
              <a:ext uri="{FF2B5EF4-FFF2-40B4-BE49-F238E27FC236}">
                <a16:creationId xmlns:a16="http://schemas.microsoft.com/office/drawing/2014/main" id="{73080ACC-8764-4500-AF52-E1CA4A5F0FAE}"/>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s-ES_tradnl" noProof="0"/>
          </a:p>
        </p:txBody>
      </p:sp>
      <p:sp>
        <p:nvSpPr>
          <p:cNvPr id="5" name="Marcador de notas 4">
            <a:extLst>
              <a:ext uri="{FF2B5EF4-FFF2-40B4-BE49-F238E27FC236}">
                <a16:creationId xmlns:a16="http://schemas.microsoft.com/office/drawing/2014/main" id="{42CAECE4-F118-4BF5-8B6A-B5B332920DFC}"/>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6" name="Marcador de pie de página 5">
            <a:extLst>
              <a:ext uri="{FF2B5EF4-FFF2-40B4-BE49-F238E27FC236}">
                <a16:creationId xmlns:a16="http://schemas.microsoft.com/office/drawing/2014/main" id="{DF8D672D-E3C7-450C-A694-969EC4B9730D}"/>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Arial" charset="0"/>
                <a:ea typeface="MS PGothic" pitchFamily="34" charset="-128"/>
              </a:defRPr>
            </a:lvl1pPr>
          </a:lstStyle>
          <a:p>
            <a:pPr>
              <a:defRPr/>
            </a:pPr>
            <a:endParaRPr lang="es-ES_tradnl"/>
          </a:p>
        </p:txBody>
      </p:sp>
      <p:sp>
        <p:nvSpPr>
          <p:cNvPr id="7" name="Marcador de número de diapositiva 6">
            <a:extLst>
              <a:ext uri="{FF2B5EF4-FFF2-40B4-BE49-F238E27FC236}">
                <a16:creationId xmlns:a16="http://schemas.microsoft.com/office/drawing/2014/main" id="{928F3755-C94C-434F-AC6A-400A70EC2A5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AD6F116-35B7-4AE1-9A10-1423300BB7EB}" type="slidenum">
              <a:rPr lang="es-ES_tradnl" altLang="en-US"/>
              <a:pPr>
                <a:defRPr/>
              </a:pPr>
              <a:t>‹#›</a:t>
            </a:fld>
            <a:endParaRPr lang="es-ES_tradnl" altLang="en-US"/>
          </a:p>
        </p:txBody>
      </p:sp>
    </p:spTree>
    <p:extLst>
      <p:ext uri="{BB962C8B-B14F-4D97-AF65-F5344CB8AC3E}">
        <p14:creationId xmlns:p14="http://schemas.microsoft.com/office/powerpoint/2010/main" val="3698670977"/>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S PGothic" pitchFamily="34" charset="-128"/>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rPr>
              <a:t>Explain the relationship between the studies and the definition of the policy, underlining what each study contributes to the policy. </a:t>
            </a:r>
          </a:p>
        </p:txBody>
      </p:sp>
      <p:sp>
        <p:nvSpPr>
          <p:cNvPr id="870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22A1A10-3E33-44BC-8B18-37AC54EDFC8A}" type="slidenum">
              <a:rPr lang="en-US" altLang="en-US" smtClean="0">
                <a:solidFill>
                  <a:srgbClr val="000000"/>
                </a:solidFill>
                <a:latin typeface="Arial" panose="020B0604020202020204" pitchFamily="34" charset="0"/>
              </a:rPr>
              <a:pPr eaLnBrk="0" hangingPunct="0">
                <a:spcBef>
                  <a:spcPct val="0"/>
                </a:spcBef>
              </a:pPr>
              <a:t>3</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843875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rPr>
              <a:t>Explain the relationship between the studies and the definition of the policy, underlining what each study contributes to the policy. </a:t>
            </a:r>
          </a:p>
        </p:txBody>
      </p:sp>
      <p:sp>
        <p:nvSpPr>
          <p:cNvPr id="870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22A1A10-3E33-44BC-8B18-37AC54EDFC8A}" type="slidenum">
              <a:rPr lang="en-US" altLang="en-US" smtClean="0">
                <a:solidFill>
                  <a:srgbClr val="000000"/>
                </a:solidFill>
                <a:latin typeface="Arial" panose="020B0604020202020204" pitchFamily="34" charset="0"/>
              </a:rPr>
              <a:pPr eaLnBrk="0" hangingPunct="0">
                <a:spcBef>
                  <a:spcPct val="0"/>
                </a:spcBef>
              </a:pPr>
              <a:t>4</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7631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solidFill>
                  <a:srgbClr val="000000"/>
                </a:solidFill>
              </a:rPr>
              <a:t>Explain the relationship between the studies and the definition of the policy, underlining what each study contributes to the policy. </a:t>
            </a:r>
          </a:p>
        </p:txBody>
      </p:sp>
      <p:sp>
        <p:nvSpPr>
          <p:cNvPr id="87044"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B22A1A10-3E33-44BC-8B18-37AC54EDFC8A}" type="slidenum">
              <a:rPr lang="en-US" altLang="en-US" smtClean="0">
                <a:solidFill>
                  <a:srgbClr val="000000"/>
                </a:solidFill>
                <a:latin typeface="Arial" panose="020B0604020202020204" pitchFamily="34" charset="0"/>
              </a:rPr>
              <a:pPr eaLnBrk="0" hangingPunct="0">
                <a:spcBef>
                  <a:spcPct val="0"/>
                </a:spcBef>
              </a:pPr>
              <a:t>5</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484322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Marcador de imagen de diapositiva 1">
            <a:extLst>
              <a:ext uri="{FF2B5EF4-FFF2-40B4-BE49-F238E27FC236}">
                <a16:creationId xmlns:a16="http://schemas.microsoft.com/office/drawing/2014/main" id="{9E0D67A9-29B1-45FB-A384-439E20211FD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Marcador de notas 2">
            <a:extLst>
              <a:ext uri="{FF2B5EF4-FFF2-40B4-BE49-F238E27FC236}">
                <a16:creationId xmlns:a16="http://schemas.microsoft.com/office/drawing/2014/main" id="{1674190D-95FD-453E-AB24-64D2CAFDA8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
        <p:nvSpPr>
          <p:cNvPr id="102404" name="Marcador de número de diapositiva 3">
            <a:extLst>
              <a:ext uri="{FF2B5EF4-FFF2-40B4-BE49-F238E27FC236}">
                <a16:creationId xmlns:a16="http://schemas.microsoft.com/office/drawing/2014/main" id="{66F461E4-A39A-41F1-A2D0-526566ACF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0EE70FF4-6E23-47E8-B4E7-B525BD83DF63}" type="slidenum">
              <a:rPr lang="en-US" altLang="en-US" smtClean="0">
                <a:solidFill>
                  <a:srgbClr val="000000"/>
                </a:solidFill>
                <a:latin typeface="Arial" panose="020B0604020202020204" pitchFamily="34" charset="0"/>
              </a:rPr>
              <a:pPr eaLnBrk="0" hangingPunct="0">
                <a:spcBef>
                  <a:spcPct val="0"/>
                </a:spcBef>
              </a:pPr>
              <a:t>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3093164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Marcador de imagen de diapositiva 1">
            <a:extLst>
              <a:ext uri="{FF2B5EF4-FFF2-40B4-BE49-F238E27FC236}">
                <a16:creationId xmlns:a16="http://schemas.microsoft.com/office/drawing/2014/main" id="{A0BC4C84-DE64-4C55-BCE8-28D9BB0A3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Marcador de notas 2">
            <a:extLst>
              <a:ext uri="{FF2B5EF4-FFF2-40B4-BE49-F238E27FC236}">
                <a16:creationId xmlns:a16="http://schemas.microsoft.com/office/drawing/2014/main" id="{5B941CC0-427B-4039-801B-3C8534AC6A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
        <p:nvSpPr>
          <p:cNvPr id="106500" name="Marcador de número de diapositiva 3">
            <a:extLst>
              <a:ext uri="{FF2B5EF4-FFF2-40B4-BE49-F238E27FC236}">
                <a16:creationId xmlns:a16="http://schemas.microsoft.com/office/drawing/2014/main" id="{D88225F6-4322-49BB-94D1-FDE8BA340D3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5628B8DE-25B7-4BF3-A25C-47054A7F6515}" type="slidenum">
              <a:rPr lang="en-US" altLang="en-US" smtClean="0">
                <a:solidFill>
                  <a:srgbClr val="000000"/>
                </a:solidFill>
                <a:latin typeface="Arial" panose="020B0604020202020204" pitchFamily="34" charset="0"/>
              </a:rPr>
              <a:pPr eaLnBrk="0" hangingPunct="0">
                <a:spcBef>
                  <a:spcPct val="0"/>
                </a:spcBef>
              </a:pPr>
              <a:t>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8309854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Marcador de imagen de diapositiva 1">
            <a:extLst>
              <a:ext uri="{FF2B5EF4-FFF2-40B4-BE49-F238E27FC236}">
                <a16:creationId xmlns:a16="http://schemas.microsoft.com/office/drawing/2014/main" id="{7285F8A8-1B8B-44D7-BD4D-200A838431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Marcador de notas 2">
            <a:extLst>
              <a:ext uri="{FF2B5EF4-FFF2-40B4-BE49-F238E27FC236}">
                <a16:creationId xmlns:a16="http://schemas.microsoft.com/office/drawing/2014/main" id="{4A1ED4E2-E933-432F-9779-7F46961E5F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
        <p:nvSpPr>
          <p:cNvPr id="146436" name="Marcador de número de diapositiva 3">
            <a:extLst>
              <a:ext uri="{FF2B5EF4-FFF2-40B4-BE49-F238E27FC236}">
                <a16:creationId xmlns:a16="http://schemas.microsoft.com/office/drawing/2014/main" id="{4593B503-5146-4B45-9FC5-A9D063370F3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2A3012D9-9127-4A63-855B-9F1AFD7CBEF2}" type="slidenum">
              <a:rPr lang="en-US" altLang="en-US" smtClean="0">
                <a:solidFill>
                  <a:srgbClr val="000000"/>
                </a:solidFill>
                <a:latin typeface="Arial" panose="020B0604020202020204" pitchFamily="34" charset="0"/>
              </a:rPr>
              <a:pPr eaLnBrk="0" hangingPunct="0">
                <a:spcBef>
                  <a:spcPct val="0"/>
                </a:spcBef>
              </a:pPr>
              <a:t>8</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0376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Marcador de imagen de diapositiva 1">
            <a:extLst>
              <a:ext uri="{FF2B5EF4-FFF2-40B4-BE49-F238E27FC236}">
                <a16:creationId xmlns:a16="http://schemas.microsoft.com/office/drawing/2014/main" id="{08426E1A-8F10-4D5E-B318-D92D6B55D9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5" name="Marcador de notas 2">
            <a:extLst>
              <a:ext uri="{FF2B5EF4-FFF2-40B4-BE49-F238E27FC236}">
                <a16:creationId xmlns:a16="http://schemas.microsoft.com/office/drawing/2014/main" id="{6F809004-8380-4D81-B05E-7420EA1D38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
        <p:nvSpPr>
          <p:cNvPr id="156676" name="Marcador de número de diapositiva 3">
            <a:extLst>
              <a:ext uri="{FF2B5EF4-FFF2-40B4-BE49-F238E27FC236}">
                <a16:creationId xmlns:a16="http://schemas.microsoft.com/office/drawing/2014/main" id="{BD190C61-F209-4F66-B96A-0B5CEDECE11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9C47C065-01EF-489E-9086-51C0221861DB}" type="slidenum">
              <a:rPr lang="en-US" altLang="en-US" smtClean="0">
                <a:solidFill>
                  <a:srgbClr val="000000"/>
                </a:solidFill>
                <a:latin typeface="Arial" panose="020B0604020202020204" pitchFamily="34" charset="0"/>
              </a:rPr>
              <a:pPr eaLnBrk="0" hangingPunct="0">
                <a:spcBef>
                  <a:spcPct val="0"/>
                </a:spcBef>
              </a:pPr>
              <a:t>9</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2326643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Marcador de imagen de diapositiva 1">
            <a:extLst>
              <a:ext uri="{FF2B5EF4-FFF2-40B4-BE49-F238E27FC236}">
                <a16:creationId xmlns:a16="http://schemas.microsoft.com/office/drawing/2014/main" id="{2C2A27E4-6A45-4139-96E6-8C8E1A321EA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Marcador de notas 2">
            <a:extLst>
              <a:ext uri="{FF2B5EF4-FFF2-40B4-BE49-F238E27FC236}">
                <a16:creationId xmlns:a16="http://schemas.microsoft.com/office/drawing/2014/main" id="{A1AFDE79-5B82-4240-90BE-D3C71C9633F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
        <p:nvSpPr>
          <p:cNvPr id="168964" name="Marcador de número de diapositiva 3">
            <a:extLst>
              <a:ext uri="{FF2B5EF4-FFF2-40B4-BE49-F238E27FC236}">
                <a16:creationId xmlns:a16="http://schemas.microsoft.com/office/drawing/2014/main" id="{D29F39A0-9826-4BAF-A438-8D7088BC3D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DCC4702E-3AC1-4AFC-B590-35C5C05DA23C}" type="slidenum">
              <a:rPr lang="en-US" altLang="en-US" smtClean="0">
                <a:solidFill>
                  <a:srgbClr val="000000"/>
                </a:solidFill>
                <a:latin typeface="Arial" panose="020B0604020202020204" pitchFamily="34" charset="0"/>
              </a:rPr>
              <a:pPr eaLnBrk="0" hangingPunct="0">
                <a:spcBef>
                  <a:spcPct val="0"/>
                </a:spcBef>
              </a:pPr>
              <a:t>10</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780481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Marcador de imagen de diapositiva 1">
            <a:extLst>
              <a:ext uri="{FF2B5EF4-FFF2-40B4-BE49-F238E27FC236}">
                <a16:creationId xmlns:a16="http://schemas.microsoft.com/office/drawing/2014/main" id="{791C6B2C-BE5D-49C0-9451-0EA993867A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1011" name="Marcador de notas 2">
            <a:extLst>
              <a:ext uri="{FF2B5EF4-FFF2-40B4-BE49-F238E27FC236}">
                <a16:creationId xmlns:a16="http://schemas.microsoft.com/office/drawing/2014/main" id="{D886021D-ECF8-4CE7-B8FF-14A35B592CE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_tradnl" altLang="en-US"/>
          </a:p>
        </p:txBody>
      </p:sp>
      <p:sp>
        <p:nvSpPr>
          <p:cNvPr id="171012" name="Marcador de número de diapositiva 3">
            <a:extLst>
              <a:ext uri="{FF2B5EF4-FFF2-40B4-BE49-F238E27FC236}">
                <a16:creationId xmlns:a16="http://schemas.microsoft.com/office/drawing/2014/main" id="{20D29821-CD8E-4853-88CB-47CFFABB92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0" hangingPunct="0">
              <a:spcBef>
                <a:spcPct val="0"/>
              </a:spcBef>
            </a:pPr>
            <a:fld id="{1A9F2DE3-C1D4-45F4-ADAC-F0B098C0A851}" type="slidenum">
              <a:rPr lang="en-US" altLang="en-US" smtClean="0">
                <a:solidFill>
                  <a:srgbClr val="000000"/>
                </a:solidFill>
                <a:latin typeface="Arial" panose="020B0604020202020204" pitchFamily="34" charset="0"/>
              </a:rPr>
              <a:pPr eaLnBrk="0" hangingPunct="0">
                <a:spcBef>
                  <a:spcPct val="0"/>
                </a:spcBef>
              </a:pPr>
              <a:t>11</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7423492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6">
            <a:extLst>
              <a:ext uri="{FF2B5EF4-FFF2-40B4-BE49-F238E27FC236}">
                <a16:creationId xmlns:a16="http://schemas.microsoft.com/office/drawing/2014/main" id="{B8C6A87D-2990-43A6-8A34-E906F0A556DD}"/>
              </a:ext>
            </a:extLst>
          </p:cNvPr>
          <p:cNvSpPr/>
          <p:nvPr userDrawn="1"/>
        </p:nvSpPr>
        <p:spPr>
          <a:xfrm>
            <a:off x="4575175" y="812800"/>
            <a:ext cx="4137025" cy="557688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a:solidFill>
                <a:srgbClr val="FFFFFF"/>
              </a:solidFill>
              <a:ea typeface="MS PGothic" pitchFamily="34" charset="-128"/>
            </a:endParaRPr>
          </a:p>
        </p:txBody>
      </p:sp>
      <p:cxnSp>
        <p:nvCxnSpPr>
          <p:cNvPr id="5" name="Straight Connector 9">
            <a:extLst>
              <a:ext uri="{FF2B5EF4-FFF2-40B4-BE49-F238E27FC236}">
                <a16:creationId xmlns:a16="http://schemas.microsoft.com/office/drawing/2014/main" id="{750084FA-647E-4D87-8DAC-5FA989C0E4CE}"/>
              </a:ext>
            </a:extLst>
          </p:cNvPr>
          <p:cNvCxnSpPr/>
          <p:nvPr userDrawn="1"/>
        </p:nvCxnSpPr>
        <p:spPr>
          <a:xfrm>
            <a:off x="4727575" y="3532188"/>
            <a:ext cx="3309938"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6" name="Picture 7" descr="UNEP 40_landscape_noback.eps">
            <a:extLst>
              <a:ext uri="{FF2B5EF4-FFF2-40B4-BE49-F238E27FC236}">
                <a16:creationId xmlns:a16="http://schemas.microsoft.com/office/drawing/2014/main" id="{D53E1381-42D1-452C-91D2-9463382CE80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4963" y="111125"/>
            <a:ext cx="3281362"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26918" y="1606039"/>
            <a:ext cx="3313355" cy="1702160"/>
          </a:xfrm>
          <a:effectLst/>
        </p:spPr>
        <p:txBody>
          <a:bodyPr>
            <a:normAutofit/>
          </a:bodyPr>
          <a:lstStyle>
            <a:lvl1pPr>
              <a:defRPr sz="3200" b="1" cap="none" spc="0">
                <a:ln w="1905"/>
                <a:solidFill>
                  <a:srgbClr val="00B0F0"/>
                </a:solidFill>
                <a:effectLst/>
              </a:defRPr>
            </a:lvl1pPr>
          </a:lstStyle>
          <a:p>
            <a:r>
              <a:rPr lang="es-ES_tradnl" noProof="0" dirty="0" err="1"/>
              <a:t>Click</a:t>
            </a:r>
            <a:r>
              <a:rPr lang="es-ES_tradnl" noProof="0" dirty="0"/>
              <a:t> to </a:t>
            </a:r>
            <a:r>
              <a:rPr lang="es-ES_tradnl" noProof="0" dirty="0" err="1"/>
              <a:t>edit</a:t>
            </a:r>
            <a:r>
              <a:rPr lang="es-ES_tradnl" noProof="0" dirty="0"/>
              <a:t> Master </a:t>
            </a:r>
            <a:r>
              <a:rPr lang="es-ES_tradnl" noProof="0" dirty="0" err="1"/>
              <a:t>title</a:t>
            </a:r>
            <a:r>
              <a:rPr lang="es-ES_tradnl" noProof="0" dirty="0"/>
              <a:t> </a:t>
            </a:r>
            <a:r>
              <a:rPr lang="es-ES_tradnl" noProof="0" dirty="0" err="1"/>
              <a:t>style</a:t>
            </a:r>
            <a:endParaRPr lang="es-ES_tradnl" noProof="0" dirty="0"/>
          </a:p>
        </p:txBody>
      </p:sp>
      <p:sp>
        <p:nvSpPr>
          <p:cNvPr id="3" name="Subtitle 2"/>
          <p:cNvSpPr>
            <a:spLocks noGrp="1"/>
          </p:cNvSpPr>
          <p:nvPr>
            <p:ph type="subTitle" idx="1"/>
          </p:nvPr>
        </p:nvSpPr>
        <p:spPr>
          <a:xfrm>
            <a:off x="4726918" y="3700435"/>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noProof="0"/>
              <a:t>Click to edit Master subtitle style</a:t>
            </a:r>
          </a:p>
        </p:txBody>
      </p:sp>
    </p:spTree>
    <p:extLst>
      <p:ext uri="{BB962C8B-B14F-4D97-AF65-F5344CB8AC3E}">
        <p14:creationId xmlns:p14="http://schemas.microsoft.com/office/powerpoint/2010/main" val="3527941292"/>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4FBC35-6DE1-4182-B0F5-C3AED8FE5A91}"/>
              </a:ext>
            </a:extLst>
          </p:cNvPr>
          <p:cNvSpPr>
            <a:spLocks noGrp="1"/>
          </p:cNvSpPr>
          <p:nvPr>
            <p:ph type="dt" sz="half" idx="10"/>
          </p:nvPr>
        </p:nvSpPr>
        <p:spPr>
          <a:xfrm>
            <a:off x="457200" y="6356350"/>
            <a:ext cx="2133600" cy="365125"/>
          </a:xfrm>
          <a:prstGeom prst="rect">
            <a:avLst/>
          </a:prstGeom>
        </p:spPr>
        <p:txBody>
          <a:bodyPr/>
          <a:lstStyle>
            <a:lvl1pPr>
              <a:defRPr/>
            </a:lvl1pPr>
          </a:lstStyle>
          <a:p>
            <a:pPr>
              <a:defRPr/>
            </a:pPr>
            <a:fld id="{190900BE-12B9-43F2-8DC6-B592094CCD4B}" type="datetimeFigureOut">
              <a:rPr lang="en-GB"/>
              <a:pPr>
                <a:defRPr/>
              </a:pPr>
              <a:t>11/10/2021</a:t>
            </a:fld>
            <a:endParaRPr lang="en-GB"/>
          </a:p>
        </p:txBody>
      </p:sp>
      <p:sp>
        <p:nvSpPr>
          <p:cNvPr id="3" name="Footer Placeholder 2">
            <a:extLst>
              <a:ext uri="{FF2B5EF4-FFF2-40B4-BE49-F238E27FC236}">
                <a16:creationId xmlns:a16="http://schemas.microsoft.com/office/drawing/2014/main" id="{43E74381-D4FB-4F88-AA53-F76BBA10C1D0}"/>
              </a:ext>
            </a:extLst>
          </p:cNvPr>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GB"/>
          </a:p>
        </p:txBody>
      </p:sp>
      <p:sp>
        <p:nvSpPr>
          <p:cNvPr id="4" name="Slide Number Placeholder 3">
            <a:extLst>
              <a:ext uri="{FF2B5EF4-FFF2-40B4-BE49-F238E27FC236}">
                <a16:creationId xmlns:a16="http://schemas.microsoft.com/office/drawing/2014/main" id="{0FB2FEB0-362F-4C7E-AA8A-927BA8C0B9A7}"/>
              </a:ext>
            </a:extLst>
          </p:cNvPr>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9F7EA822-FA92-4695-AD90-B706DCCD89DF}" type="slidenum">
              <a:rPr lang="en-GB"/>
              <a:pPr>
                <a:defRPr/>
              </a:pPr>
              <a:t>‹#›</a:t>
            </a:fld>
            <a:endParaRPr lang="en-GB"/>
          </a:p>
        </p:txBody>
      </p:sp>
    </p:spTree>
    <p:extLst>
      <p:ext uri="{BB962C8B-B14F-4D97-AF65-F5344CB8AC3E}">
        <p14:creationId xmlns:p14="http://schemas.microsoft.com/office/powerpoint/2010/main" val="1897823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pic>
        <p:nvPicPr>
          <p:cNvPr id="3" name="Picture 6">
            <a:extLst>
              <a:ext uri="{FF2B5EF4-FFF2-40B4-BE49-F238E27FC236}">
                <a16:creationId xmlns:a16="http://schemas.microsoft.com/office/drawing/2014/main" id="{4EB082D9-913C-4DDA-9D1F-D5ECD10A93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8575" y="0"/>
            <a:ext cx="282892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1">
            <a:extLst>
              <a:ext uri="{FF2B5EF4-FFF2-40B4-BE49-F238E27FC236}">
                <a16:creationId xmlns:a16="http://schemas.microsoft.com/office/drawing/2014/main" id="{9624A4E2-2777-4853-9A55-89D32941F770}"/>
              </a:ext>
            </a:extLst>
          </p:cNvPr>
          <p:cNvCxnSpPr/>
          <p:nvPr userDrawn="1"/>
        </p:nvCxnSpPr>
        <p:spPr>
          <a:xfrm>
            <a:off x="192088" y="1008063"/>
            <a:ext cx="8439150" cy="0"/>
          </a:xfrm>
          <a:prstGeom prst="line">
            <a:avLst/>
          </a:prstGeom>
          <a:ln>
            <a:solidFill>
              <a:srgbClr val="0070C0"/>
            </a:solidFill>
          </a:ln>
        </p:spPr>
        <p:style>
          <a:lnRef idx="1">
            <a:schemeClr val="accent1"/>
          </a:lnRef>
          <a:fillRef idx="0">
            <a:schemeClr val="accent1"/>
          </a:fillRef>
          <a:effectRef idx="0">
            <a:schemeClr val="accent1"/>
          </a:effectRef>
          <a:fontRef idx="minor">
            <a:schemeClr val="tx1"/>
          </a:fontRef>
        </p:style>
      </p:cxnSp>
      <p:pic>
        <p:nvPicPr>
          <p:cNvPr id="6" name="Picture 12">
            <a:extLst>
              <a:ext uri="{FF2B5EF4-FFF2-40B4-BE49-F238E27FC236}">
                <a16:creationId xmlns:a16="http://schemas.microsoft.com/office/drawing/2014/main" id="{63EFE8AA-CCC4-4E94-B7D7-ED384ED82913}"/>
              </a:ext>
            </a:extLst>
          </p:cNvPr>
          <p:cNvPicPr>
            <a:picLocks noChangeAspect="1"/>
          </p:cNvPicPr>
          <p:nvPr userDrawn="1"/>
        </p:nvPicPr>
        <p:blipFill rotWithShape="1">
          <a:blip r:embed="rId3" cstate="screen">
            <a:duotone>
              <a:schemeClr val="bg2">
                <a:shade val="45000"/>
                <a:satMod val="135000"/>
              </a:schemeClr>
              <a:prstClr val="white"/>
            </a:duotone>
          </a:blip>
          <a:srcRect/>
          <a:stretch/>
        </p:blipFill>
        <p:spPr>
          <a:xfrm>
            <a:off x="8316646" y="5065183"/>
            <a:ext cx="827354" cy="1792817"/>
          </a:xfrm>
          <a:prstGeom prst="rect">
            <a:avLst/>
          </a:prstGeom>
        </p:spPr>
      </p:pic>
      <p:sp>
        <p:nvSpPr>
          <p:cNvPr id="4" name="Content Placeholder 3"/>
          <p:cNvSpPr>
            <a:spLocks noGrp="1"/>
          </p:cNvSpPr>
          <p:nvPr>
            <p:ph sz="quarter" idx="10"/>
          </p:nvPr>
        </p:nvSpPr>
        <p:spPr>
          <a:xfrm>
            <a:off x="343422" y="1857804"/>
            <a:ext cx="8049016" cy="463067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14">
            <a:extLst>
              <a:ext uri="{FF2B5EF4-FFF2-40B4-BE49-F238E27FC236}">
                <a16:creationId xmlns:a16="http://schemas.microsoft.com/office/drawing/2014/main" id="{1F617B6E-1E75-4FB2-8A50-0715870CBD11}"/>
              </a:ext>
            </a:extLst>
          </p:cNvPr>
          <p:cNvSpPr>
            <a:spLocks noGrp="1"/>
          </p:cNvSpPr>
          <p:nvPr>
            <p:ph type="sldNum" sz="quarter" idx="11"/>
          </p:nvPr>
        </p:nvSpPr>
        <p:spPr>
          <a:xfrm>
            <a:off x="6553200" y="6356350"/>
            <a:ext cx="2133600" cy="365125"/>
          </a:xfrm>
          <a:prstGeom prst="rect">
            <a:avLst/>
          </a:prstGeom>
        </p:spPr>
        <p:txBody>
          <a:bodyPr/>
          <a:lstStyle>
            <a:lvl1pPr algn="r" defTabSz="914400" eaLnBrk="0" fontAlgn="base" hangingPunct="0">
              <a:spcBef>
                <a:spcPct val="0"/>
              </a:spcBef>
              <a:spcAft>
                <a:spcPct val="0"/>
              </a:spcAft>
              <a:defRPr sz="1200">
                <a:solidFill>
                  <a:srgbClr val="104B88">
                    <a:tint val="75000"/>
                  </a:srgbClr>
                </a:solidFill>
                <a:ea typeface="ＭＳ Ｐゴシック" panose="020B0600070205080204" pitchFamily="34" charset="-128"/>
              </a:defRPr>
            </a:lvl1pPr>
          </a:lstStyle>
          <a:p>
            <a:pPr>
              <a:defRPr/>
            </a:pPr>
            <a:fld id="{C8954241-AA2A-44B7-A5C9-AF85D83DF75B}" type="slidenum">
              <a:rPr lang="en-US"/>
              <a:pPr>
                <a:defRPr/>
              </a:pPr>
              <a:t>‹#›</a:t>
            </a:fld>
            <a:endParaRPr lang="en-US"/>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796116" y="158323"/>
            <a:ext cx="3195984" cy="754060"/>
          </a:xfrm>
          <a:prstGeom prst="rect">
            <a:avLst/>
          </a:prstGeom>
        </p:spPr>
      </p:pic>
    </p:spTree>
    <p:extLst>
      <p:ext uri="{BB962C8B-B14F-4D97-AF65-F5344CB8AC3E}">
        <p14:creationId xmlns:p14="http://schemas.microsoft.com/office/powerpoint/2010/main" val="44620965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 UNGC">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3BBE067-214E-4083-A7AC-7F0C594AE26C}"/>
              </a:ext>
            </a:extLst>
          </p:cNvPr>
          <p:cNvSpPr/>
          <p:nvPr userDrawn="1"/>
        </p:nvSpPr>
        <p:spPr>
          <a:xfrm>
            <a:off x="0" y="0"/>
            <a:ext cx="24860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454C3654-6AB9-4D36-AA63-C6B023360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2" name="Title 1"/>
          <p:cNvSpPr>
            <a:spLocks noGrp="1"/>
          </p:cNvSpPr>
          <p:nvPr>
            <p:ph type="ctrTitle" hasCustomPrompt="1"/>
          </p:nvPr>
        </p:nvSpPr>
        <p:spPr>
          <a:xfrm>
            <a:off x="2486025" y="1371600"/>
            <a:ext cx="5991920" cy="4114800"/>
          </a:xfrm>
        </p:spPr>
        <p:txBody>
          <a:bodyPr anchor="ctr">
            <a:noAutofit/>
          </a:bodyPr>
          <a:lstStyle>
            <a:lvl1pPr algn="l">
              <a:defRPr sz="3000" b="0" i="0" cap="none" baseline="0">
                <a:solidFill>
                  <a:schemeClr val="bg1"/>
                </a:solidFill>
                <a:latin typeface="Flama-Extrabold"/>
                <a:cs typeface="Flama-Extrabold"/>
              </a:defRPr>
            </a:lvl1pPr>
          </a:lstStyle>
          <a:p>
            <a:r>
              <a:rPr lang="en-US" dirty="0"/>
              <a:t>CLICK TO EDIT MASTER TITLE LONGER TITLE GOES HERE</a:t>
            </a:r>
          </a:p>
        </p:txBody>
      </p:sp>
      <p:cxnSp>
        <p:nvCxnSpPr>
          <p:cNvPr id="5" name="Straight Connector 4">
            <a:extLst>
              <a:ext uri="{FF2B5EF4-FFF2-40B4-BE49-F238E27FC236}">
                <a16:creationId xmlns:a16="http://schemas.microsoft.com/office/drawing/2014/main" id="{AA2A5379-23B3-457C-BED2-7DD3DEDC8F9A}"/>
              </a:ext>
            </a:extLst>
          </p:cNvPr>
          <p:cNvCxnSpPr>
            <a:cxnSpLocks/>
          </p:cNvCxnSpPr>
          <p:nvPr userDrawn="1"/>
        </p:nvCxnSpPr>
        <p:spPr>
          <a:xfrm>
            <a:off x="2333627" y="1371600"/>
            <a:ext cx="0" cy="4114800"/>
          </a:xfrm>
          <a:prstGeom prst="line">
            <a:avLst/>
          </a:prstGeom>
          <a:ln w="19050">
            <a:solidFill>
              <a:srgbClr val="E6E6E6"/>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F43A604-F764-4E7E-AA9C-195A883B4C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674" y="2650347"/>
            <a:ext cx="1127249" cy="1525906"/>
          </a:xfrm>
          <a:prstGeom prst="rect">
            <a:avLst/>
          </a:prstGeom>
        </p:spPr>
      </p:pic>
    </p:spTree>
    <p:extLst>
      <p:ext uri="{BB962C8B-B14F-4D97-AF65-F5344CB8AC3E}">
        <p14:creationId xmlns:p14="http://schemas.microsoft.com/office/powerpoint/2010/main" val="1029189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Partner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783E940-7FF3-46B1-97DE-C9370A200870}"/>
              </a:ext>
            </a:extLst>
          </p:cNvPr>
          <p:cNvSpPr/>
          <p:nvPr userDrawn="1"/>
        </p:nvSpPr>
        <p:spPr>
          <a:xfrm>
            <a:off x="0" y="0"/>
            <a:ext cx="2486025"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58DE2815-D1AB-4287-9FD4-878E91E640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0" y="0"/>
            <a:ext cx="6858000" cy="6858000"/>
          </a:xfrm>
          <a:prstGeom prst="rect">
            <a:avLst/>
          </a:prstGeom>
        </p:spPr>
      </p:pic>
      <p:sp>
        <p:nvSpPr>
          <p:cNvPr id="2" name="Title 1"/>
          <p:cNvSpPr>
            <a:spLocks noGrp="1"/>
          </p:cNvSpPr>
          <p:nvPr>
            <p:ph type="ctrTitle" hasCustomPrompt="1"/>
          </p:nvPr>
        </p:nvSpPr>
        <p:spPr>
          <a:xfrm>
            <a:off x="685800" y="1371600"/>
            <a:ext cx="6324600" cy="4114800"/>
          </a:xfrm>
        </p:spPr>
        <p:txBody>
          <a:bodyPr anchor="ctr">
            <a:noAutofit/>
          </a:bodyPr>
          <a:lstStyle>
            <a:lvl1pPr algn="l">
              <a:defRPr sz="3000" b="0" i="0" cap="none" baseline="0">
                <a:solidFill>
                  <a:schemeClr val="bg1"/>
                </a:solidFill>
                <a:latin typeface="Flama-Extrabold"/>
                <a:cs typeface="Flama-Extrabold"/>
              </a:defRPr>
            </a:lvl1pPr>
          </a:lstStyle>
          <a:p>
            <a:r>
              <a:rPr lang="en-US" dirty="0"/>
              <a:t>CLICK TO EDIT MASTER TITLE LONGER TITLE GOES HERE</a:t>
            </a:r>
          </a:p>
        </p:txBody>
      </p:sp>
      <p:sp>
        <p:nvSpPr>
          <p:cNvPr id="3" name="Rectangle 2">
            <a:extLst>
              <a:ext uri="{FF2B5EF4-FFF2-40B4-BE49-F238E27FC236}">
                <a16:creationId xmlns:a16="http://schemas.microsoft.com/office/drawing/2014/main" id="{3BAE8746-A4C8-401C-A8C1-6209A7698F44}"/>
              </a:ext>
            </a:extLst>
          </p:cNvPr>
          <p:cNvSpPr/>
          <p:nvPr userDrawn="1"/>
        </p:nvSpPr>
        <p:spPr>
          <a:xfrm>
            <a:off x="0" y="6172200"/>
            <a:ext cx="9144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9" name="Picture Placeholder 5">
            <a:extLst>
              <a:ext uri="{FF2B5EF4-FFF2-40B4-BE49-F238E27FC236}">
                <a16:creationId xmlns:a16="http://schemas.microsoft.com/office/drawing/2014/main" id="{F1F60866-FB12-4C7F-89FD-469EACD77C7B}"/>
              </a:ext>
            </a:extLst>
          </p:cNvPr>
          <p:cNvSpPr>
            <a:spLocks noGrp="1"/>
          </p:cNvSpPr>
          <p:nvPr>
            <p:ph type="pic" sz="quarter" idx="11"/>
          </p:nvPr>
        </p:nvSpPr>
        <p:spPr>
          <a:xfrm>
            <a:off x="1577256" y="6324600"/>
            <a:ext cx="1075718" cy="381000"/>
          </a:xfrm>
        </p:spPr>
        <p:txBody>
          <a:bodyPr/>
          <a:lstStyle>
            <a:lvl1pPr>
              <a:defRPr sz="900"/>
            </a:lvl1pPr>
          </a:lstStyle>
          <a:p>
            <a:endParaRPr lang="en-GB"/>
          </a:p>
        </p:txBody>
      </p:sp>
      <p:sp>
        <p:nvSpPr>
          <p:cNvPr id="10" name="Picture Placeholder 5">
            <a:extLst>
              <a:ext uri="{FF2B5EF4-FFF2-40B4-BE49-F238E27FC236}">
                <a16:creationId xmlns:a16="http://schemas.microsoft.com/office/drawing/2014/main" id="{47D3ABB4-8B4E-486D-99FA-648D1B4C9CF0}"/>
              </a:ext>
            </a:extLst>
          </p:cNvPr>
          <p:cNvSpPr>
            <a:spLocks noGrp="1"/>
          </p:cNvSpPr>
          <p:nvPr>
            <p:ph type="pic" sz="quarter" idx="12"/>
          </p:nvPr>
        </p:nvSpPr>
        <p:spPr>
          <a:xfrm>
            <a:off x="2819922" y="6324600"/>
            <a:ext cx="1075718" cy="381000"/>
          </a:xfrm>
        </p:spPr>
        <p:txBody>
          <a:bodyPr/>
          <a:lstStyle>
            <a:lvl1pPr>
              <a:defRPr sz="900"/>
            </a:lvl1pPr>
          </a:lstStyle>
          <a:p>
            <a:endParaRPr lang="en-GB" dirty="0"/>
          </a:p>
        </p:txBody>
      </p:sp>
      <p:sp>
        <p:nvSpPr>
          <p:cNvPr id="11" name="Picture Placeholder 5">
            <a:extLst>
              <a:ext uri="{FF2B5EF4-FFF2-40B4-BE49-F238E27FC236}">
                <a16:creationId xmlns:a16="http://schemas.microsoft.com/office/drawing/2014/main" id="{F2CE03D9-14EE-4BEB-864F-DA23C599F486}"/>
              </a:ext>
            </a:extLst>
          </p:cNvPr>
          <p:cNvSpPr>
            <a:spLocks noGrp="1"/>
          </p:cNvSpPr>
          <p:nvPr>
            <p:ph type="pic" sz="quarter" idx="13"/>
          </p:nvPr>
        </p:nvSpPr>
        <p:spPr>
          <a:xfrm>
            <a:off x="4062588" y="6324600"/>
            <a:ext cx="1075718" cy="381000"/>
          </a:xfrm>
        </p:spPr>
        <p:txBody>
          <a:bodyPr/>
          <a:lstStyle>
            <a:lvl1pPr>
              <a:defRPr sz="900"/>
            </a:lvl1pPr>
          </a:lstStyle>
          <a:p>
            <a:endParaRPr lang="en-GB"/>
          </a:p>
        </p:txBody>
      </p:sp>
      <p:sp>
        <p:nvSpPr>
          <p:cNvPr id="12" name="Picture Placeholder 5">
            <a:extLst>
              <a:ext uri="{FF2B5EF4-FFF2-40B4-BE49-F238E27FC236}">
                <a16:creationId xmlns:a16="http://schemas.microsoft.com/office/drawing/2014/main" id="{0FFD9BCB-923A-4F9A-A712-B3BE46C1CD6C}"/>
              </a:ext>
            </a:extLst>
          </p:cNvPr>
          <p:cNvSpPr>
            <a:spLocks noGrp="1"/>
          </p:cNvSpPr>
          <p:nvPr>
            <p:ph type="pic" sz="quarter" idx="14"/>
          </p:nvPr>
        </p:nvSpPr>
        <p:spPr>
          <a:xfrm>
            <a:off x="5305254" y="6324600"/>
            <a:ext cx="1075718" cy="381000"/>
          </a:xfrm>
        </p:spPr>
        <p:txBody>
          <a:bodyPr/>
          <a:lstStyle>
            <a:lvl1pPr>
              <a:defRPr sz="900"/>
            </a:lvl1pPr>
          </a:lstStyle>
          <a:p>
            <a:endParaRPr lang="en-GB" dirty="0"/>
          </a:p>
        </p:txBody>
      </p:sp>
      <p:sp>
        <p:nvSpPr>
          <p:cNvPr id="13" name="Picture Placeholder 5">
            <a:extLst>
              <a:ext uri="{FF2B5EF4-FFF2-40B4-BE49-F238E27FC236}">
                <a16:creationId xmlns:a16="http://schemas.microsoft.com/office/drawing/2014/main" id="{7CDA3725-0B55-460C-9E1E-DF4E8BE35DB0}"/>
              </a:ext>
            </a:extLst>
          </p:cNvPr>
          <p:cNvSpPr>
            <a:spLocks noGrp="1"/>
          </p:cNvSpPr>
          <p:nvPr>
            <p:ph type="pic" sz="quarter" idx="15"/>
          </p:nvPr>
        </p:nvSpPr>
        <p:spPr>
          <a:xfrm>
            <a:off x="7790584" y="6324600"/>
            <a:ext cx="1075718" cy="381000"/>
          </a:xfrm>
        </p:spPr>
        <p:txBody>
          <a:bodyPr/>
          <a:lstStyle>
            <a:lvl1pPr>
              <a:defRPr sz="900"/>
            </a:lvl1pPr>
          </a:lstStyle>
          <a:p>
            <a:endParaRPr lang="en-GB" dirty="0"/>
          </a:p>
        </p:txBody>
      </p:sp>
      <p:sp>
        <p:nvSpPr>
          <p:cNvPr id="17" name="Picture Placeholder 5">
            <a:extLst>
              <a:ext uri="{FF2B5EF4-FFF2-40B4-BE49-F238E27FC236}">
                <a16:creationId xmlns:a16="http://schemas.microsoft.com/office/drawing/2014/main" id="{B4CE06B9-B03D-45B7-815F-9EFE78664780}"/>
              </a:ext>
            </a:extLst>
          </p:cNvPr>
          <p:cNvSpPr>
            <a:spLocks noGrp="1"/>
          </p:cNvSpPr>
          <p:nvPr>
            <p:ph type="pic" sz="quarter" idx="16"/>
          </p:nvPr>
        </p:nvSpPr>
        <p:spPr>
          <a:xfrm>
            <a:off x="334590" y="6324600"/>
            <a:ext cx="1075718" cy="381000"/>
          </a:xfrm>
        </p:spPr>
        <p:txBody>
          <a:bodyPr/>
          <a:lstStyle>
            <a:lvl1pPr>
              <a:defRPr sz="900"/>
            </a:lvl1pPr>
          </a:lstStyle>
          <a:p>
            <a:endParaRPr lang="en-GB"/>
          </a:p>
        </p:txBody>
      </p:sp>
      <p:sp>
        <p:nvSpPr>
          <p:cNvPr id="21" name="Picture Placeholder 4">
            <a:extLst>
              <a:ext uri="{FF2B5EF4-FFF2-40B4-BE49-F238E27FC236}">
                <a16:creationId xmlns:a16="http://schemas.microsoft.com/office/drawing/2014/main" id="{B818ACBE-4CBA-4524-B6A2-AFB3D7C5BC63}"/>
              </a:ext>
            </a:extLst>
          </p:cNvPr>
          <p:cNvSpPr>
            <a:spLocks noGrp="1"/>
          </p:cNvSpPr>
          <p:nvPr>
            <p:ph type="pic" sz="quarter" idx="19"/>
          </p:nvPr>
        </p:nvSpPr>
        <p:spPr>
          <a:xfrm>
            <a:off x="6543675" y="6324600"/>
            <a:ext cx="1085850" cy="381000"/>
          </a:xfrm>
        </p:spPr>
        <p:txBody>
          <a:bodyPr/>
          <a:lstStyle>
            <a:lvl1pPr>
              <a:defRPr sz="900"/>
            </a:lvl1pPr>
          </a:lstStyle>
          <a:p>
            <a:endParaRPr lang="en-GB" dirty="0"/>
          </a:p>
        </p:txBody>
      </p:sp>
    </p:spTree>
    <p:extLst>
      <p:ext uri="{BB962C8B-B14F-4D97-AF65-F5344CB8AC3E}">
        <p14:creationId xmlns:p14="http://schemas.microsoft.com/office/powerpoint/2010/main" val="4089525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esenters">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33A8B2B-B725-4E45-A20A-6155DC459B39}"/>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0BB45278-0334-4B72-A470-C9A43D4E06AD}"/>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Title 1"/>
          <p:cNvSpPr>
            <a:spLocks noGrp="1"/>
          </p:cNvSpPr>
          <p:nvPr>
            <p:ph type="ctrTitle" hasCustomPrompt="1"/>
          </p:nvPr>
        </p:nvSpPr>
        <p:spPr>
          <a:xfrm>
            <a:off x="431320" y="691755"/>
            <a:ext cx="8274812" cy="603646"/>
          </a:xfrm>
        </p:spPr>
        <p:txBody>
          <a:bodyPr anchor="t">
            <a:noAutofit/>
          </a:bodyPr>
          <a:lstStyle>
            <a:lvl1pPr algn="l">
              <a:defRPr sz="2250" b="0" i="0" cap="none">
                <a:solidFill>
                  <a:schemeClr val="tx1"/>
                </a:solidFill>
                <a:latin typeface="Flama-Extrabold"/>
                <a:cs typeface="Flama-Extrabold"/>
              </a:defRPr>
            </a:lvl1pPr>
          </a:lstStyle>
          <a:p>
            <a:r>
              <a:rPr lang="en-US" dirty="0"/>
              <a:t>Presenters</a:t>
            </a:r>
          </a:p>
        </p:txBody>
      </p:sp>
      <p:sp>
        <p:nvSpPr>
          <p:cNvPr id="4" name="Subtitle 2"/>
          <p:cNvSpPr>
            <a:spLocks noGrp="1"/>
          </p:cNvSpPr>
          <p:nvPr>
            <p:ph type="subTitle" idx="1" hasCustomPrompt="1"/>
          </p:nvPr>
        </p:nvSpPr>
        <p:spPr>
          <a:xfrm>
            <a:off x="431320" y="1379796"/>
            <a:ext cx="8274812" cy="4792409"/>
          </a:xfrm>
        </p:spPr>
        <p:txBody>
          <a:bodyPr>
            <a:noAutofit/>
          </a:bodyPr>
          <a:lstStyle>
            <a:lvl1pPr marL="0" indent="0" algn="l">
              <a:lnSpc>
                <a:spcPct val="90000"/>
              </a:lnSpc>
              <a:buNone/>
              <a:defRPr sz="1200" b="0" i="0" cap="none">
                <a:solidFill>
                  <a:srgbClr val="1E3250"/>
                </a:solidFill>
                <a:latin typeface="Flama-Light"/>
                <a:cs typeface="Flama-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a:t>
            </a:r>
          </a:p>
        </p:txBody>
      </p:sp>
      <p:sp>
        <p:nvSpPr>
          <p:cNvPr id="13" name="Rectangle 12"/>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9" name="Slide Number Placeholder 8">
            <a:extLst>
              <a:ext uri="{FF2B5EF4-FFF2-40B4-BE49-F238E27FC236}">
                <a16:creationId xmlns:a16="http://schemas.microsoft.com/office/drawing/2014/main" id="{32F28AC7-C077-479F-98BF-AFE339D5E093}"/>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28875626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F68F7D0-CBE4-4E4B-97F5-82A45483333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52400"/>
            <a:ext cx="3048005" cy="6705600"/>
          </a:xfrm>
          <a:prstGeom prst="rect">
            <a:avLst/>
          </a:prstGeom>
        </p:spPr>
      </p:pic>
      <p:sp>
        <p:nvSpPr>
          <p:cNvPr id="2" name="Title 1"/>
          <p:cNvSpPr>
            <a:spLocks noGrp="1"/>
          </p:cNvSpPr>
          <p:nvPr>
            <p:ph type="title" hasCustomPrompt="1"/>
          </p:nvPr>
        </p:nvSpPr>
        <p:spPr>
          <a:xfrm>
            <a:off x="3469902" y="838210"/>
            <a:ext cx="5369303" cy="915987"/>
          </a:xfrm>
        </p:spPr>
        <p:txBody>
          <a:bodyPr/>
          <a:lstStyle>
            <a:lvl1pPr>
              <a:defRPr>
                <a:solidFill>
                  <a:schemeClr val="tx1"/>
                </a:solidFill>
              </a:defRPr>
            </a:lvl1pPr>
          </a:lstStyle>
          <a:p>
            <a:r>
              <a:rPr lang="en-US" dirty="0">
                <a:solidFill>
                  <a:srgbClr val="1B2352"/>
                </a:solidFill>
                <a:latin typeface="Flama-Extrabold"/>
                <a:cs typeface="Flama-Extrabold"/>
              </a:rPr>
              <a:t>TITLE</a:t>
            </a:r>
            <a:br>
              <a:rPr lang="en-US" dirty="0">
                <a:solidFill>
                  <a:srgbClr val="1B2352"/>
                </a:solidFill>
                <a:latin typeface="Flama-Extrabold"/>
                <a:cs typeface="Flama-Extrabold"/>
              </a:rPr>
            </a:br>
            <a:r>
              <a:rPr lang="en-US" dirty="0">
                <a:solidFill>
                  <a:srgbClr val="699CC6"/>
                </a:solidFill>
                <a:latin typeface="Flama-Extrabold"/>
                <a:cs typeface="Flama-Extrabold"/>
              </a:rPr>
              <a:t>TEXT</a:t>
            </a:r>
            <a:endParaRPr lang="en-US" dirty="0"/>
          </a:p>
        </p:txBody>
      </p:sp>
      <p:sp>
        <p:nvSpPr>
          <p:cNvPr id="4" name="Rectangle 3"/>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5" name="Content Placeholder 2"/>
          <p:cNvSpPr>
            <a:spLocks noGrp="1"/>
          </p:cNvSpPr>
          <p:nvPr>
            <p:ph sz="half" idx="1" hasCustomPrompt="1"/>
          </p:nvPr>
        </p:nvSpPr>
        <p:spPr>
          <a:xfrm>
            <a:off x="3442349" y="2057400"/>
            <a:ext cx="5482576" cy="3581400"/>
          </a:xfrm>
        </p:spPr>
        <p:txBody>
          <a:bodyPr>
            <a:noAutofit/>
          </a:bodyPr>
          <a:lstStyle>
            <a:lvl1pPr marL="257175" indent="-257175">
              <a:lnSpc>
                <a:spcPct val="150000"/>
              </a:lnSpc>
              <a:buClr>
                <a:schemeClr val="bg2"/>
              </a:buClr>
              <a:buFont typeface="+mj-lt"/>
              <a:buAutoNum type="arabicPeriod"/>
              <a:defRPr sz="1350">
                <a:latin typeface="+mj-lt"/>
              </a:defRPr>
            </a:lvl1pPr>
            <a:lvl2pPr marL="215504" indent="0">
              <a:lnSpc>
                <a:spcPct val="150000"/>
              </a:lnSpc>
              <a:buFont typeface="+mj-lt"/>
              <a:buNone/>
              <a:defRPr sz="1200"/>
            </a:lvl2pPr>
            <a:lvl3pPr>
              <a:defRPr sz="1050"/>
            </a:lvl3pPr>
            <a:lvl4pPr>
              <a:defRPr sz="900"/>
            </a:lvl4pPr>
            <a:lvl5pPr>
              <a:defRPr sz="900"/>
            </a:lvl5pPr>
            <a:lvl6pPr>
              <a:defRPr sz="1350"/>
            </a:lvl6pPr>
            <a:lvl7pPr>
              <a:defRPr sz="1350"/>
            </a:lvl7pPr>
            <a:lvl8pPr>
              <a:defRPr sz="1350"/>
            </a:lvl8pPr>
            <a:lvl9pPr>
              <a:defRPr sz="1350"/>
            </a:lvl9pPr>
          </a:lstStyle>
          <a:p>
            <a:pPr lvl="0"/>
            <a:r>
              <a:rPr lang="en-US" dirty="0"/>
              <a:t>Click to edit Master text styles</a:t>
            </a:r>
          </a:p>
        </p:txBody>
      </p:sp>
      <p:sp>
        <p:nvSpPr>
          <p:cNvPr id="11" name="Rectangle 10">
            <a:extLst>
              <a:ext uri="{FF2B5EF4-FFF2-40B4-BE49-F238E27FC236}">
                <a16:creationId xmlns:a16="http://schemas.microsoft.com/office/drawing/2014/main" id="{36D7288B-97AF-4A40-AC85-26F772631070}"/>
              </a:ext>
            </a:extLst>
          </p:cNvPr>
          <p:cNvSpPr/>
          <p:nvPr userDrawn="1"/>
        </p:nvSpPr>
        <p:spPr>
          <a:xfrm>
            <a:off x="5" y="152400"/>
            <a:ext cx="3048001" cy="6705600"/>
          </a:xfrm>
          <a:prstGeom prst="rect">
            <a:avLst/>
          </a:prstGeom>
          <a:solidFill>
            <a:schemeClr val="tx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12" name="Rectangle 11">
            <a:extLst>
              <a:ext uri="{FF2B5EF4-FFF2-40B4-BE49-F238E27FC236}">
                <a16:creationId xmlns:a16="http://schemas.microsoft.com/office/drawing/2014/main" id="{3D2DB4C5-31D3-4D2F-B832-B2429AC473F4}"/>
              </a:ext>
            </a:extLst>
          </p:cNvPr>
          <p:cNvSpPr/>
          <p:nvPr userDrawn="1"/>
        </p:nvSpPr>
        <p:spPr>
          <a:xfrm>
            <a:off x="145650" y="6328299"/>
            <a:ext cx="254401" cy="33920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1925C6E-84FF-49BB-B0F8-2A84820981CE}"/>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7A4DB7CA-1481-4098-976C-0FA990F72ABF}"/>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pic>
        <p:nvPicPr>
          <p:cNvPr id="20" name="Picture 19">
            <a:extLst>
              <a:ext uri="{FF2B5EF4-FFF2-40B4-BE49-F238E27FC236}">
                <a16:creationId xmlns:a16="http://schemas.microsoft.com/office/drawing/2014/main" id="{474C8BF5-D09E-4A25-9735-AC2F2162B36B}"/>
              </a:ext>
            </a:extLst>
          </p:cNvPr>
          <p:cNvPicPr>
            <a:picLocks noChangeAspect="1"/>
          </p:cNvPicPr>
          <p:nvPr userDrawn="1"/>
        </p:nvPicPr>
        <p:blipFill>
          <a:blip r:embed="rId3">
            <a:biLevel thresh="25000"/>
            <a:extLst>
              <a:ext uri="{28A0092B-C50C-407E-A947-70E740481C1C}">
                <a14:useLocalDpi xmlns:a14="http://schemas.microsoft.com/office/drawing/2010/main" val="0"/>
              </a:ext>
            </a:extLst>
          </a:blip>
          <a:stretch>
            <a:fillRect/>
          </a:stretch>
        </p:blipFill>
        <p:spPr>
          <a:xfrm>
            <a:off x="1130629" y="990600"/>
            <a:ext cx="786747" cy="4686214"/>
          </a:xfrm>
          <a:prstGeom prst="rect">
            <a:avLst/>
          </a:prstGeom>
        </p:spPr>
      </p:pic>
      <p:pic>
        <p:nvPicPr>
          <p:cNvPr id="24" name="Picture 23">
            <a:extLst>
              <a:ext uri="{FF2B5EF4-FFF2-40B4-BE49-F238E27FC236}">
                <a16:creationId xmlns:a16="http://schemas.microsoft.com/office/drawing/2014/main" id="{F281D232-FDBE-40CD-9E2B-E220E4E81D5A}"/>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8562979" y="6101135"/>
            <a:ext cx="457201" cy="566364"/>
          </a:xfrm>
          <a:prstGeom prst="rect">
            <a:avLst/>
          </a:prstGeom>
        </p:spPr>
      </p:pic>
    </p:spTree>
    <p:extLst>
      <p:ext uri="{BB962C8B-B14F-4D97-AF65-F5344CB8AC3E}">
        <p14:creationId xmlns:p14="http://schemas.microsoft.com/office/powerpoint/2010/main" val="29336114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DGs">
    <p:spTree>
      <p:nvGrpSpPr>
        <p:cNvPr id="1" name=""/>
        <p:cNvGrpSpPr/>
        <p:nvPr/>
      </p:nvGrpSpPr>
      <p:grpSpPr>
        <a:xfrm>
          <a:off x="0" y="0"/>
          <a:ext cx="0" cy="0"/>
          <a:chOff x="0" y="0"/>
          <a:chExt cx="0" cy="0"/>
        </a:xfrm>
      </p:grpSpPr>
      <p:sp>
        <p:nvSpPr>
          <p:cNvPr id="14" name="Rectangle 13"/>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3" name="Rectangle 12">
            <a:extLst>
              <a:ext uri="{FF2B5EF4-FFF2-40B4-BE49-F238E27FC236}">
                <a16:creationId xmlns:a16="http://schemas.microsoft.com/office/drawing/2014/main" id="{5EFA3F8E-8AF4-4FBA-8729-EE7EFB83BA9B}"/>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F4302F9-B1CD-4013-8E7B-959294E5886B}"/>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Slide Number Placeholder 8">
            <a:extLst>
              <a:ext uri="{FF2B5EF4-FFF2-40B4-BE49-F238E27FC236}">
                <a16:creationId xmlns:a16="http://schemas.microsoft.com/office/drawing/2014/main" id="{B663B8C4-6843-499B-B303-9D3124278436}"/>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sp>
        <p:nvSpPr>
          <p:cNvPr id="23" name="Picture Placeholder 3">
            <a:extLst>
              <a:ext uri="{FF2B5EF4-FFF2-40B4-BE49-F238E27FC236}">
                <a16:creationId xmlns:a16="http://schemas.microsoft.com/office/drawing/2014/main" id="{BADF575C-C9B1-4CAD-BD77-EADD9900E1F7}"/>
              </a:ext>
            </a:extLst>
          </p:cNvPr>
          <p:cNvSpPr>
            <a:spLocks noGrp="1"/>
          </p:cNvSpPr>
          <p:nvPr>
            <p:ph type="pic" sz="quarter" idx="11"/>
          </p:nvPr>
        </p:nvSpPr>
        <p:spPr>
          <a:xfrm>
            <a:off x="4275535" y="2996610"/>
            <a:ext cx="1981166" cy="2642190"/>
          </a:xfrm>
          <a:solidFill>
            <a:schemeClr val="accent1">
              <a:lumMod val="20000"/>
              <a:lumOff val="80000"/>
            </a:schemeClr>
          </a:solidFill>
        </p:spPr>
        <p:txBody>
          <a:bodyPr/>
          <a:lstStyle/>
          <a:p>
            <a:endParaRPr lang="en-GB"/>
          </a:p>
        </p:txBody>
      </p:sp>
      <p:sp>
        <p:nvSpPr>
          <p:cNvPr id="24" name="Picture Placeholder 7">
            <a:extLst>
              <a:ext uri="{FF2B5EF4-FFF2-40B4-BE49-F238E27FC236}">
                <a16:creationId xmlns:a16="http://schemas.microsoft.com/office/drawing/2014/main" id="{7955CB05-D376-411D-9866-216924BB3A3B}"/>
              </a:ext>
            </a:extLst>
          </p:cNvPr>
          <p:cNvSpPr>
            <a:spLocks noGrp="1"/>
          </p:cNvSpPr>
          <p:nvPr>
            <p:ph type="pic" sz="quarter" idx="12"/>
          </p:nvPr>
        </p:nvSpPr>
        <p:spPr>
          <a:xfrm>
            <a:off x="5778792" y="1600167"/>
            <a:ext cx="955816" cy="1274625"/>
          </a:xfrm>
          <a:solidFill>
            <a:schemeClr val="accent1">
              <a:lumMod val="20000"/>
              <a:lumOff val="80000"/>
            </a:schemeClr>
          </a:solidFill>
        </p:spPr>
        <p:txBody>
          <a:bodyPr/>
          <a:lstStyle/>
          <a:p>
            <a:endParaRPr lang="en-GB"/>
          </a:p>
        </p:txBody>
      </p:sp>
      <p:sp>
        <p:nvSpPr>
          <p:cNvPr id="25" name="Picture Placeholder 9">
            <a:extLst>
              <a:ext uri="{FF2B5EF4-FFF2-40B4-BE49-F238E27FC236}">
                <a16:creationId xmlns:a16="http://schemas.microsoft.com/office/drawing/2014/main" id="{3DE9A61D-9608-41FD-8E00-7A748904DADE}"/>
              </a:ext>
            </a:extLst>
          </p:cNvPr>
          <p:cNvSpPr>
            <a:spLocks noGrp="1"/>
          </p:cNvSpPr>
          <p:nvPr>
            <p:ph type="pic" sz="quarter" idx="13"/>
          </p:nvPr>
        </p:nvSpPr>
        <p:spPr>
          <a:xfrm>
            <a:off x="6376190" y="2996610"/>
            <a:ext cx="1327734" cy="1770312"/>
          </a:xfrm>
          <a:solidFill>
            <a:schemeClr val="accent1">
              <a:lumMod val="20000"/>
              <a:lumOff val="80000"/>
            </a:schemeClr>
          </a:solidFill>
        </p:spPr>
        <p:txBody>
          <a:bodyPr/>
          <a:lstStyle/>
          <a:p>
            <a:endParaRPr lang="en-GB" dirty="0"/>
          </a:p>
        </p:txBody>
      </p:sp>
      <p:sp>
        <p:nvSpPr>
          <p:cNvPr id="26" name="Rectangle 25">
            <a:extLst>
              <a:ext uri="{FF2B5EF4-FFF2-40B4-BE49-F238E27FC236}">
                <a16:creationId xmlns:a16="http://schemas.microsoft.com/office/drawing/2014/main" id="{52E0AAF6-B865-4047-B6A7-D782DAFE8777}"/>
              </a:ext>
            </a:extLst>
          </p:cNvPr>
          <p:cNvSpPr/>
          <p:nvPr userDrawn="1"/>
        </p:nvSpPr>
        <p:spPr>
          <a:xfrm>
            <a:off x="145650" y="712903"/>
            <a:ext cx="4046200"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Text Placeholder 5">
            <a:extLst>
              <a:ext uri="{FF2B5EF4-FFF2-40B4-BE49-F238E27FC236}">
                <a16:creationId xmlns:a16="http://schemas.microsoft.com/office/drawing/2014/main" id="{A1AE3668-C9B2-4753-8E8F-2FCCD56C89F1}"/>
              </a:ext>
            </a:extLst>
          </p:cNvPr>
          <p:cNvSpPr>
            <a:spLocks noGrp="1"/>
          </p:cNvSpPr>
          <p:nvPr>
            <p:ph type="body" sz="quarter" idx="10" hasCustomPrompt="1"/>
          </p:nvPr>
        </p:nvSpPr>
        <p:spPr>
          <a:xfrm>
            <a:off x="317342" y="990600"/>
            <a:ext cx="3702420" cy="4648200"/>
          </a:xfrm>
        </p:spPr>
        <p:txBody>
          <a:bodyPr anchor="ctr"/>
          <a:lstStyle>
            <a:lvl1pPr>
              <a:defRPr sz="2700" b="1">
                <a:solidFill>
                  <a:schemeClr val="bg1"/>
                </a:solidFill>
                <a:latin typeface="+mj-lt"/>
              </a:defRPr>
            </a:lvl1pPr>
          </a:lstStyle>
          <a:p>
            <a:pPr lvl="0"/>
            <a:r>
              <a:rPr lang="en-US" dirty="0"/>
              <a:t>EDIT MASTER TEXT STYLES</a:t>
            </a:r>
          </a:p>
        </p:txBody>
      </p:sp>
      <p:sp>
        <p:nvSpPr>
          <p:cNvPr id="28" name="Picture Placeholder 3">
            <a:extLst>
              <a:ext uri="{FF2B5EF4-FFF2-40B4-BE49-F238E27FC236}">
                <a16:creationId xmlns:a16="http://schemas.microsoft.com/office/drawing/2014/main" id="{DDB4C899-D534-4CE0-A336-57D64E3088FF}"/>
              </a:ext>
            </a:extLst>
          </p:cNvPr>
          <p:cNvSpPr>
            <a:spLocks noGrp="1"/>
          </p:cNvSpPr>
          <p:nvPr>
            <p:ph type="pic" sz="quarter" idx="14"/>
          </p:nvPr>
        </p:nvSpPr>
        <p:spPr>
          <a:xfrm>
            <a:off x="4275534" y="990600"/>
            <a:ext cx="1412804" cy="1884191"/>
          </a:xfrm>
          <a:solidFill>
            <a:schemeClr val="accent1">
              <a:lumMod val="20000"/>
              <a:lumOff val="80000"/>
            </a:schemeClr>
          </a:solidFill>
        </p:spPr>
        <p:txBody>
          <a:bodyPr/>
          <a:lstStyle/>
          <a:p>
            <a:endParaRPr lang="en-GB"/>
          </a:p>
        </p:txBody>
      </p:sp>
      <p:pic>
        <p:nvPicPr>
          <p:cNvPr id="29" name="Picture 28">
            <a:extLst>
              <a:ext uri="{FF2B5EF4-FFF2-40B4-BE49-F238E27FC236}">
                <a16:creationId xmlns:a16="http://schemas.microsoft.com/office/drawing/2014/main" id="{831847F0-9766-46D6-B54C-04D5D50924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2979" y="6101135"/>
            <a:ext cx="457201" cy="566364"/>
          </a:xfrm>
          <a:prstGeom prst="rect">
            <a:avLst/>
          </a:prstGeom>
        </p:spPr>
      </p:pic>
    </p:spTree>
    <p:extLst>
      <p:ext uri="{BB962C8B-B14F-4D97-AF65-F5344CB8AC3E}">
        <p14:creationId xmlns:p14="http://schemas.microsoft.com/office/powerpoint/2010/main" val="93163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sp>
        <p:nvSpPr>
          <p:cNvPr id="14" name="Rectangle 13"/>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0" name="Rectangle 19"/>
          <p:cNvSpPr/>
          <p:nvPr userDrawn="1"/>
        </p:nvSpPr>
        <p:spPr>
          <a:xfrm>
            <a:off x="4275534" y="990600"/>
            <a:ext cx="1412804"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2" name="Rectangle 21"/>
          <p:cNvSpPr/>
          <p:nvPr userDrawn="1"/>
        </p:nvSpPr>
        <p:spPr>
          <a:xfrm>
            <a:off x="5772023" y="1600166"/>
            <a:ext cx="9558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3" name="Rectangle 22"/>
          <p:cNvSpPr/>
          <p:nvPr userDrawn="1"/>
        </p:nvSpPr>
        <p:spPr>
          <a:xfrm>
            <a:off x="6376189" y="2996608"/>
            <a:ext cx="1327735"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4" name="Rectangle 23"/>
          <p:cNvSpPr/>
          <p:nvPr userDrawn="1"/>
        </p:nvSpPr>
        <p:spPr>
          <a:xfrm>
            <a:off x="4275534" y="2996609"/>
            <a:ext cx="1981166"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6" name="Rectangle 25">
            <a:extLst>
              <a:ext uri="{FF2B5EF4-FFF2-40B4-BE49-F238E27FC236}">
                <a16:creationId xmlns:a16="http://schemas.microsoft.com/office/drawing/2014/main" id="{D9BCF126-1A45-4323-A884-8B0FB46BBEA5}"/>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C3353D7-84D2-4450-8907-564FE29182B2}"/>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Slide Number Placeholder 8">
            <a:extLst>
              <a:ext uri="{FF2B5EF4-FFF2-40B4-BE49-F238E27FC236}">
                <a16:creationId xmlns:a16="http://schemas.microsoft.com/office/drawing/2014/main" id="{60CA5766-F02A-40F7-8085-E575E4796490}"/>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pic>
        <p:nvPicPr>
          <p:cNvPr id="29" name="Picture 28">
            <a:extLst>
              <a:ext uri="{FF2B5EF4-FFF2-40B4-BE49-F238E27FC236}">
                <a16:creationId xmlns:a16="http://schemas.microsoft.com/office/drawing/2014/main" id="{F7DA182D-4648-43E5-B33B-C8EE94E8D2E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2979" y="6101135"/>
            <a:ext cx="457201" cy="566364"/>
          </a:xfrm>
          <a:prstGeom prst="rect">
            <a:avLst/>
          </a:prstGeom>
        </p:spPr>
      </p:pic>
      <p:sp>
        <p:nvSpPr>
          <p:cNvPr id="33" name="Rectangle 32">
            <a:extLst>
              <a:ext uri="{FF2B5EF4-FFF2-40B4-BE49-F238E27FC236}">
                <a16:creationId xmlns:a16="http://schemas.microsoft.com/office/drawing/2014/main" id="{CC909508-71D4-4C94-A0C4-459A2B3059ED}"/>
              </a:ext>
            </a:extLst>
          </p:cNvPr>
          <p:cNvSpPr/>
          <p:nvPr userDrawn="1"/>
        </p:nvSpPr>
        <p:spPr>
          <a:xfrm>
            <a:off x="145650" y="712903"/>
            <a:ext cx="4046200"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Text Placeholder 5">
            <a:extLst>
              <a:ext uri="{FF2B5EF4-FFF2-40B4-BE49-F238E27FC236}">
                <a16:creationId xmlns:a16="http://schemas.microsoft.com/office/drawing/2014/main" id="{8EA06FF1-9AEF-4DB4-9E37-EB585127DD90}"/>
              </a:ext>
            </a:extLst>
          </p:cNvPr>
          <p:cNvSpPr>
            <a:spLocks noGrp="1"/>
          </p:cNvSpPr>
          <p:nvPr>
            <p:ph type="body" sz="quarter" idx="10" hasCustomPrompt="1"/>
          </p:nvPr>
        </p:nvSpPr>
        <p:spPr>
          <a:xfrm>
            <a:off x="317342" y="990600"/>
            <a:ext cx="3702420" cy="4648200"/>
          </a:xfrm>
        </p:spPr>
        <p:txBody>
          <a:bodyPr anchor="ctr"/>
          <a:lstStyle>
            <a:lvl1pPr>
              <a:defRPr sz="2700" b="1">
                <a:solidFill>
                  <a:schemeClr val="bg1"/>
                </a:solidFill>
                <a:latin typeface="+mj-lt"/>
              </a:defRPr>
            </a:lvl1pPr>
          </a:lstStyle>
          <a:p>
            <a:pPr lvl="0"/>
            <a:r>
              <a:rPr lang="en-US" dirty="0"/>
              <a:t>EDIT MASTER TEXT STYLES</a:t>
            </a:r>
          </a:p>
        </p:txBody>
      </p:sp>
    </p:spTree>
    <p:extLst>
      <p:ext uri="{BB962C8B-B14F-4D97-AF65-F5344CB8AC3E}">
        <p14:creationId xmlns:p14="http://schemas.microsoft.com/office/powerpoint/2010/main" val="3687461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eneric Body">
    <p:bg>
      <p:bgRef idx="1001">
        <a:schemeClr val="bg1"/>
      </p:bgRef>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431320" y="691755"/>
            <a:ext cx="8379305" cy="603646"/>
          </a:xfrm>
        </p:spPr>
        <p:txBody>
          <a:bodyPr anchor="t">
            <a:noAutofit/>
          </a:bodyPr>
          <a:lstStyle>
            <a:lvl1pPr algn="l">
              <a:defRPr sz="2250" b="0" i="0" cap="none">
                <a:solidFill>
                  <a:schemeClr val="tx1"/>
                </a:solidFill>
                <a:latin typeface="Flama-Extrabold"/>
                <a:cs typeface="Flama-Extrabold"/>
              </a:defRPr>
            </a:lvl1pPr>
          </a:lstStyle>
          <a:p>
            <a:r>
              <a:rPr lang="en-US" dirty="0"/>
              <a:t>CLICK TO EDIT MASTER TITLE</a:t>
            </a:r>
          </a:p>
        </p:txBody>
      </p:sp>
      <p:sp>
        <p:nvSpPr>
          <p:cNvPr id="4" name="Subtitle 2"/>
          <p:cNvSpPr>
            <a:spLocks noGrp="1"/>
          </p:cNvSpPr>
          <p:nvPr>
            <p:ph type="subTitle" idx="1" hasCustomPrompt="1"/>
          </p:nvPr>
        </p:nvSpPr>
        <p:spPr>
          <a:xfrm>
            <a:off x="431320" y="1379796"/>
            <a:ext cx="8379305" cy="4792409"/>
          </a:xfrm>
        </p:spPr>
        <p:txBody>
          <a:bodyPr>
            <a:noAutofit/>
          </a:bodyPr>
          <a:lstStyle>
            <a:lvl1pPr marL="0" indent="0" algn="l">
              <a:lnSpc>
                <a:spcPct val="90000"/>
              </a:lnSpc>
              <a:buNone/>
              <a:defRPr sz="1200" b="0" i="0" cap="none">
                <a:solidFill>
                  <a:srgbClr val="1E3250"/>
                </a:solidFill>
                <a:latin typeface="Flama-Light"/>
                <a:cs typeface="Flama-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a:t>
            </a:r>
          </a:p>
        </p:txBody>
      </p:sp>
      <p:sp>
        <p:nvSpPr>
          <p:cNvPr id="13" name="Rectangle 12"/>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a16="http://schemas.microsoft.com/office/drawing/2014/main" id="{131148DF-03E7-4D76-AF0C-AF66DADBC77F}"/>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D162FDE-38FF-4A1F-9A1B-53894723F77F}"/>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AC561ECD-F245-454A-AF50-5DBC4E36D956}"/>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spTree>
    <p:extLst>
      <p:ext uri="{BB962C8B-B14F-4D97-AF65-F5344CB8AC3E}">
        <p14:creationId xmlns:p14="http://schemas.microsoft.com/office/powerpoint/2010/main" val="387442043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edia">
    <p:bg>
      <p:bgRef idx="1001">
        <a:schemeClr val="bg1"/>
      </p:bgRef>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5D0A764D-A63E-4DD4-BE15-A047D8393E78}"/>
              </a:ext>
            </a:extLst>
          </p:cNvPr>
          <p:cNvSpPr>
            <a:spLocks noGrp="1"/>
          </p:cNvSpPr>
          <p:nvPr>
            <p:ph type="ctrTitle" hasCustomPrompt="1"/>
          </p:nvPr>
        </p:nvSpPr>
        <p:spPr>
          <a:xfrm>
            <a:off x="431320" y="691755"/>
            <a:ext cx="8379305" cy="603646"/>
          </a:xfrm>
        </p:spPr>
        <p:txBody>
          <a:bodyPr anchor="t">
            <a:noAutofit/>
          </a:bodyPr>
          <a:lstStyle>
            <a:lvl1pPr algn="l">
              <a:defRPr sz="2250" b="0" i="0" cap="none">
                <a:solidFill>
                  <a:schemeClr val="tx1"/>
                </a:solidFill>
                <a:latin typeface="Flama-Extrabold"/>
                <a:cs typeface="Flama-Extrabold"/>
              </a:defRPr>
            </a:lvl1pPr>
          </a:lstStyle>
          <a:p>
            <a:r>
              <a:rPr lang="en-US" dirty="0"/>
              <a:t>CLICK TO EDIT MASTER TITLE</a:t>
            </a:r>
          </a:p>
        </p:txBody>
      </p:sp>
      <p:sp>
        <p:nvSpPr>
          <p:cNvPr id="13" name="Rectangle 12"/>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a16="http://schemas.microsoft.com/office/drawing/2014/main" id="{AD17A550-1D96-4F3B-B785-DC79A6BFF59A}"/>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8E965A7-FB3E-4C18-B856-336B55D2A8F5}"/>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BB3EF80F-DEB0-4F21-B5DC-3DDA63D6B6D3}"/>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sp>
        <p:nvSpPr>
          <p:cNvPr id="17" name="Media Placeholder 4">
            <a:extLst>
              <a:ext uri="{FF2B5EF4-FFF2-40B4-BE49-F238E27FC236}">
                <a16:creationId xmlns:a16="http://schemas.microsoft.com/office/drawing/2014/main" id="{EFB354F1-D55D-4B91-A7C1-14F30A76A174}"/>
              </a:ext>
            </a:extLst>
          </p:cNvPr>
          <p:cNvSpPr>
            <a:spLocks noGrp="1"/>
          </p:cNvSpPr>
          <p:nvPr>
            <p:ph type="media" sz="quarter" idx="10"/>
          </p:nvPr>
        </p:nvSpPr>
        <p:spPr>
          <a:xfrm>
            <a:off x="431321" y="1371600"/>
            <a:ext cx="8379304" cy="4821238"/>
          </a:xfrm>
          <a:ln w="28575">
            <a:solidFill>
              <a:schemeClr val="bg2"/>
            </a:solidFill>
          </a:ln>
        </p:spPr>
        <p:txBody>
          <a:bodyPr/>
          <a:lstStyle/>
          <a:p>
            <a:endParaRPr lang="en-GB"/>
          </a:p>
        </p:txBody>
      </p:sp>
    </p:spTree>
    <p:extLst>
      <p:ext uri="{BB962C8B-B14F-4D97-AF65-F5344CB8AC3E}">
        <p14:creationId xmlns:p14="http://schemas.microsoft.com/office/powerpoint/2010/main" val="29144781"/>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AACD8"/>
                </a:solidFill>
              </a:defRPr>
            </a:lvl1pPr>
          </a:lstStyle>
          <a:p>
            <a:r>
              <a:rPr lang="es-ES_tradnl" noProof="0"/>
              <a:t>Click to edit Master title style</a:t>
            </a:r>
          </a:p>
        </p:txBody>
      </p:sp>
      <p:sp>
        <p:nvSpPr>
          <p:cNvPr id="3" name="Content Placeholder 2"/>
          <p:cNvSpPr>
            <a:spLocks noGrp="1"/>
          </p:cNvSpPr>
          <p:nvPr>
            <p:ph idx="1"/>
          </p:nvPr>
        </p:nvSpPr>
        <p:spPr/>
        <p:txBody>
          <a:body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Tree>
    <p:extLst>
      <p:ext uri="{BB962C8B-B14F-4D97-AF65-F5344CB8AC3E}">
        <p14:creationId xmlns:p14="http://schemas.microsoft.com/office/powerpoint/2010/main" val="3058088851"/>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eneric - 2 column">
    <p:spTree>
      <p:nvGrpSpPr>
        <p:cNvPr id="1" name=""/>
        <p:cNvGrpSpPr/>
        <p:nvPr/>
      </p:nvGrpSpPr>
      <p:grpSpPr>
        <a:xfrm>
          <a:off x="0" y="0"/>
          <a:ext cx="0" cy="0"/>
          <a:chOff x="0" y="0"/>
          <a:chExt cx="0" cy="0"/>
        </a:xfrm>
      </p:grpSpPr>
      <p:sp>
        <p:nvSpPr>
          <p:cNvPr id="18" name="Content Placeholder 4"/>
          <p:cNvSpPr>
            <a:spLocks noGrp="1"/>
          </p:cNvSpPr>
          <p:nvPr>
            <p:ph sz="quarter" idx="10"/>
          </p:nvPr>
        </p:nvSpPr>
        <p:spPr>
          <a:xfrm>
            <a:off x="4800600" y="691755"/>
            <a:ext cx="3810000" cy="5480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Rectangle 12"/>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a16="http://schemas.microsoft.com/office/drawing/2014/main" id="{1C9EA62D-1338-4E32-B1A9-82F0FF1EA2D3}"/>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D47DF8-DD2A-42E6-8B13-F13B0BE0E753}"/>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57C5FFB4-66FA-4FDC-B912-386673C237C3}"/>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id="{552AC8C5-4BEE-40A4-8A13-A5FB96859B82}"/>
              </a:ext>
            </a:extLst>
          </p:cNvPr>
          <p:cNvSpPr>
            <a:spLocks noGrp="1"/>
          </p:cNvSpPr>
          <p:nvPr>
            <p:ph type="ctrTitle" hasCustomPrompt="1"/>
          </p:nvPr>
        </p:nvSpPr>
        <p:spPr>
          <a:xfrm>
            <a:off x="431320" y="691755"/>
            <a:ext cx="4169255" cy="844945"/>
          </a:xfrm>
        </p:spPr>
        <p:txBody>
          <a:bodyPr anchor="t">
            <a:noAutofit/>
          </a:bodyPr>
          <a:lstStyle>
            <a:lvl1pPr algn="l">
              <a:defRPr sz="2250" b="0" i="0" cap="none">
                <a:solidFill>
                  <a:schemeClr val="tx1"/>
                </a:solidFill>
                <a:latin typeface="Flama-Extrabold"/>
                <a:cs typeface="Flama-Extrabold"/>
              </a:defRPr>
            </a:lvl1pPr>
          </a:lstStyle>
          <a:p>
            <a:r>
              <a:rPr lang="en-US" dirty="0"/>
              <a:t>CLICK TO EDIT MASTER TITLE</a:t>
            </a:r>
          </a:p>
        </p:txBody>
      </p:sp>
      <p:sp>
        <p:nvSpPr>
          <p:cNvPr id="17" name="Subtitle 2">
            <a:extLst>
              <a:ext uri="{FF2B5EF4-FFF2-40B4-BE49-F238E27FC236}">
                <a16:creationId xmlns:a16="http://schemas.microsoft.com/office/drawing/2014/main" id="{594EDAC7-D8A8-4CCA-A7C1-7855A728988F}"/>
              </a:ext>
            </a:extLst>
          </p:cNvPr>
          <p:cNvSpPr>
            <a:spLocks noGrp="1"/>
          </p:cNvSpPr>
          <p:nvPr>
            <p:ph type="subTitle" idx="1" hasCustomPrompt="1"/>
          </p:nvPr>
        </p:nvSpPr>
        <p:spPr>
          <a:xfrm>
            <a:off x="431320" y="1727201"/>
            <a:ext cx="4169255" cy="4445005"/>
          </a:xfrm>
        </p:spPr>
        <p:txBody>
          <a:bodyPr>
            <a:noAutofit/>
          </a:bodyPr>
          <a:lstStyle>
            <a:lvl1pPr marL="0" indent="0" algn="l">
              <a:lnSpc>
                <a:spcPct val="90000"/>
              </a:lnSpc>
              <a:buNone/>
              <a:defRPr sz="1200" b="0" i="0" cap="none">
                <a:solidFill>
                  <a:srgbClr val="1E3250"/>
                </a:solidFill>
                <a:latin typeface="Flama-Light"/>
                <a:cs typeface="Flama-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27734554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eneric - Media &amp; Text">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2058B2E7-1E06-44D2-9644-C0E2D946583B}"/>
              </a:ext>
            </a:extLst>
          </p:cNvPr>
          <p:cNvSpPr>
            <a:spLocks noGrp="1"/>
          </p:cNvSpPr>
          <p:nvPr>
            <p:ph type="ctrTitle" hasCustomPrompt="1"/>
          </p:nvPr>
        </p:nvSpPr>
        <p:spPr>
          <a:xfrm>
            <a:off x="4432102" y="691755"/>
            <a:ext cx="4169255" cy="844945"/>
          </a:xfrm>
        </p:spPr>
        <p:txBody>
          <a:bodyPr anchor="t">
            <a:noAutofit/>
          </a:bodyPr>
          <a:lstStyle>
            <a:lvl1pPr algn="l">
              <a:defRPr sz="2250" b="0" i="0" cap="none">
                <a:solidFill>
                  <a:schemeClr val="tx1"/>
                </a:solidFill>
                <a:latin typeface="Flama-Extrabold"/>
                <a:cs typeface="Flama-Extrabold"/>
              </a:defRPr>
            </a:lvl1pPr>
          </a:lstStyle>
          <a:p>
            <a:r>
              <a:rPr lang="en-US" dirty="0"/>
              <a:t>CLICK TO EDIT MASTER TITLE</a:t>
            </a:r>
          </a:p>
        </p:txBody>
      </p:sp>
      <p:sp>
        <p:nvSpPr>
          <p:cNvPr id="22" name="Subtitle 2">
            <a:extLst>
              <a:ext uri="{FF2B5EF4-FFF2-40B4-BE49-F238E27FC236}">
                <a16:creationId xmlns:a16="http://schemas.microsoft.com/office/drawing/2014/main" id="{9B6B055A-9765-48AC-8270-D9C4AE3E895B}"/>
              </a:ext>
            </a:extLst>
          </p:cNvPr>
          <p:cNvSpPr>
            <a:spLocks noGrp="1"/>
          </p:cNvSpPr>
          <p:nvPr>
            <p:ph type="subTitle" idx="1" hasCustomPrompt="1"/>
          </p:nvPr>
        </p:nvSpPr>
        <p:spPr>
          <a:xfrm>
            <a:off x="4432102" y="1727201"/>
            <a:ext cx="4169255" cy="4445005"/>
          </a:xfrm>
        </p:spPr>
        <p:txBody>
          <a:bodyPr>
            <a:noAutofit/>
          </a:bodyPr>
          <a:lstStyle>
            <a:lvl1pPr marL="0" indent="0" algn="l">
              <a:lnSpc>
                <a:spcPct val="90000"/>
              </a:lnSpc>
              <a:buNone/>
              <a:defRPr sz="1200" b="0" i="0" cap="none">
                <a:solidFill>
                  <a:srgbClr val="1E3250"/>
                </a:solidFill>
                <a:latin typeface="Flama-Light"/>
                <a:cs typeface="Flama-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a:t>
            </a:r>
          </a:p>
        </p:txBody>
      </p:sp>
      <p:sp>
        <p:nvSpPr>
          <p:cNvPr id="13" name="Rectangle 12"/>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9" name="Rectangle 8">
            <a:extLst>
              <a:ext uri="{FF2B5EF4-FFF2-40B4-BE49-F238E27FC236}">
                <a16:creationId xmlns:a16="http://schemas.microsoft.com/office/drawing/2014/main" id="{941D4CC6-E100-4498-80EA-E4FFE106A38D}"/>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5CDBBD4-F1F9-4842-8691-908DDDF57603}"/>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932702F3-1640-493B-B93F-4C37477A6460}"/>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sp>
        <p:nvSpPr>
          <p:cNvPr id="20" name="Content Placeholder 4">
            <a:extLst>
              <a:ext uri="{FF2B5EF4-FFF2-40B4-BE49-F238E27FC236}">
                <a16:creationId xmlns:a16="http://schemas.microsoft.com/office/drawing/2014/main" id="{80030E8E-3BDD-40DB-AAC6-D6D6231A06F4}"/>
              </a:ext>
            </a:extLst>
          </p:cNvPr>
          <p:cNvSpPr>
            <a:spLocks noGrp="1"/>
          </p:cNvSpPr>
          <p:nvPr>
            <p:ph sz="quarter" idx="11"/>
          </p:nvPr>
        </p:nvSpPr>
        <p:spPr>
          <a:xfrm>
            <a:off x="431321" y="691755"/>
            <a:ext cx="3810000" cy="548045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053254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ic - Image &amp; Text">
    <p:spTree>
      <p:nvGrpSpPr>
        <p:cNvPr id="1" name=""/>
        <p:cNvGrpSpPr/>
        <p:nvPr/>
      </p:nvGrpSpPr>
      <p:grpSpPr>
        <a:xfrm>
          <a:off x="0" y="0"/>
          <a:ext cx="0" cy="0"/>
          <a:chOff x="0" y="0"/>
          <a:chExt cx="0" cy="0"/>
        </a:xfrm>
      </p:grpSpPr>
      <p:sp>
        <p:nvSpPr>
          <p:cNvPr id="5" name="Content Placeholder 4"/>
          <p:cNvSpPr>
            <a:spLocks noGrp="1"/>
          </p:cNvSpPr>
          <p:nvPr>
            <p:ph sz="quarter" idx="10" hasCustomPrompt="1"/>
          </p:nvPr>
        </p:nvSpPr>
        <p:spPr>
          <a:xfrm>
            <a:off x="1121576" y="2833159"/>
            <a:ext cx="2075238" cy="838201"/>
          </a:xfrm>
        </p:spPr>
        <p:txBody>
          <a:bodyPr/>
          <a:lstStyle>
            <a:lvl1pPr algn="ctr">
              <a:defRPr/>
            </a:lvl1pPr>
          </a:lstStyle>
          <a:p>
            <a:pPr lvl="0"/>
            <a:r>
              <a:rPr lang="en-US" dirty="0"/>
              <a:t>Overlay image</a:t>
            </a:r>
            <a:endParaRPr lang="en-GB" dirty="0"/>
          </a:p>
        </p:txBody>
      </p:sp>
      <p:sp>
        <p:nvSpPr>
          <p:cNvPr id="13" name="Rectangle 12"/>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 name="Rectangle 1">
            <a:extLst>
              <a:ext uri="{FF2B5EF4-FFF2-40B4-BE49-F238E27FC236}">
                <a16:creationId xmlns:a16="http://schemas.microsoft.com/office/drawing/2014/main" id="{9CDC136A-8E11-4F8F-81CD-76653A59BB45}"/>
              </a:ext>
            </a:extLst>
          </p:cNvPr>
          <p:cNvSpPr/>
          <p:nvPr userDrawn="1"/>
        </p:nvSpPr>
        <p:spPr>
          <a:xfrm>
            <a:off x="137505" y="332316"/>
            <a:ext cx="4043381" cy="5839888"/>
          </a:xfrm>
          <a:prstGeom prst="rect">
            <a:avLst/>
          </a:prstGeom>
          <a:noFill/>
          <a:ln>
            <a:solidFill>
              <a:schemeClr val="bg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0" name="Rectangle 9">
            <a:extLst>
              <a:ext uri="{FF2B5EF4-FFF2-40B4-BE49-F238E27FC236}">
                <a16:creationId xmlns:a16="http://schemas.microsoft.com/office/drawing/2014/main" id="{4BDE39E8-3610-4921-92C8-3ADA0EF8C40C}"/>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5F6DCC7-5E1A-47D3-A559-A547FA77BFFD}"/>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Slide Number Placeholder 8">
            <a:extLst>
              <a:ext uri="{FF2B5EF4-FFF2-40B4-BE49-F238E27FC236}">
                <a16:creationId xmlns:a16="http://schemas.microsoft.com/office/drawing/2014/main" id="{ECD175AE-514D-455C-8FCE-9A951EB8C3F2}"/>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sp>
        <p:nvSpPr>
          <p:cNvPr id="16" name="Title 1">
            <a:extLst>
              <a:ext uri="{FF2B5EF4-FFF2-40B4-BE49-F238E27FC236}">
                <a16:creationId xmlns:a16="http://schemas.microsoft.com/office/drawing/2014/main" id="{1BC8545F-68E4-4CCF-ACF1-545803453E04}"/>
              </a:ext>
            </a:extLst>
          </p:cNvPr>
          <p:cNvSpPr>
            <a:spLocks noGrp="1"/>
          </p:cNvSpPr>
          <p:nvPr>
            <p:ph type="ctrTitle" hasCustomPrompt="1"/>
          </p:nvPr>
        </p:nvSpPr>
        <p:spPr>
          <a:xfrm>
            <a:off x="4432102" y="691755"/>
            <a:ext cx="4169255" cy="844945"/>
          </a:xfrm>
        </p:spPr>
        <p:txBody>
          <a:bodyPr anchor="t">
            <a:noAutofit/>
          </a:bodyPr>
          <a:lstStyle>
            <a:lvl1pPr algn="l">
              <a:defRPr sz="2250" b="0" i="0" cap="none">
                <a:solidFill>
                  <a:schemeClr val="tx1"/>
                </a:solidFill>
                <a:latin typeface="Flama-Extrabold"/>
                <a:cs typeface="Flama-Extrabold"/>
              </a:defRPr>
            </a:lvl1pPr>
          </a:lstStyle>
          <a:p>
            <a:r>
              <a:rPr lang="en-US" dirty="0"/>
              <a:t>CLICK TO EDIT MASTER TITLE</a:t>
            </a:r>
          </a:p>
        </p:txBody>
      </p:sp>
      <p:sp>
        <p:nvSpPr>
          <p:cNvPr id="17" name="Subtitle 2">
            <a:extLst>
              <a:ext uri="{FF2B5EF4-FFF2-40B4-BE49-F238E27FC236}">
                <a16:creationId xmlns:a16="http://schemas.microsoft.com/office/drawing/2014/main" id="{F1F17CC4-3D94-4389-BB4B-463631057297}"/>
              </a:ext>
            </a:extLst>
          </p:cNvPr>
          <p:cNvSpPr>
            <a:spLocks noGrp="1"/>
          </p:cNvSpPr>
          <p:nvPr>
            <p:ph type="subTitle" idx="1" hasCustomPrompt="1"/>
          </p:nvPr>
        </p:nvSpPr>
        <p:spPr>
          <a:xfrm>
            <a:off x="4432102" y="1727201"/>
            <a:ext cx="4169255" cy="4445005"/>
          </a:xfrm>
        </p:spPr>
        <p:txBody>
          <a:bodyPr>
            <a:noAutofit/>
          </a:bodyPr>
          <a:lstStyle>
            <a:lvl1pPr marL="0" indent="0" algn="l">
              <a:lnSpc>
                <a:spcPct val="90000"/>
              </a:lnSpc>
              <a:buNone/>
              <a:defRPr sz="1200" b="0" i="0" cap="none">
                <a:solidFill>
                  <a:srgbClr val="1E3250"/>
                </a:solidFill>
                <a:latin typeface="Flama-Light"/>
                <a:cs typeface="Flama-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4082052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arge Poin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2" name="Title 1"/>
          <p:cNvSpPr>
            <a:spLocks noGrp="1"/>
          </p:cNvSpPr>
          <p:nvPr>
            <p:ph type="title"/>
          </p:nvPr>
        </p:nvSpPr>
        <p:spPr>
          <a:xfrm>
            <a:off x="627667" y="1540419"/>
            <a:ext cx="6427304" cy="3777169"/>
          </a:xfrm>
        </p:spPr>
        <p:txBody>
          <a:bodyPr anchor="ctr">
            <a:noAutofit/>
          </a:bodyPr>
          <a:lstStyle>
            <a:lvl1pPr algn="l">
              <a:defRPr sz="2700" b="0" i="0" cap="all">
                <a:solidFill>
                  <a:schemeClr val="bg1"/>
                </a:solidFill>
                <a:latin typeface="Flama-Extrabold"/>
                <a:cs typeface="Flama-Extrabold"/>
              </a:defRPr>
            </a:lvl1pPr>
          </a:lstStyle>
          <a:p>
            <a:r>
              <a:rPr lang="en-US" dirty="0"/>
              <a:t>Click to edit Master title</a:t>
            </a:r>
          </a:p>
        </p:txBody>
      </p:sp>
      <p:pic>
        <p:nvPicPr>
          <p:cNvPr id="8" name="Picture 7">
            <a:extLst>
              <a:ext uri="{FF2B5EF4-FFF2-40B4-BE49-F238E27FC236}">
                <a16:creationId xmlns:a16="http://schemas.microsoft.com/office/drawing/2014/main" id="{06CCF997-9BE7-481E-9C86-4E40FEAB014A}"/>
              </a:ext>
            </a:extLst>
          </p:cNvPr>
          <p:cNvPicPr>
            <a:picLocks noChangeAspect="1"/>
          </p:cNvPicPr>
          <p:nvPr userDrawn="1"/>
        </p:nvPicPr>
        <p:blipFill rotWithShape="1">
          <a:blip r:embed="rId2" cstate="print">
            <a:lum bright="70000" contrast="-70000"/>
            <a:extLst>
              <a:ext uri="{28A0092B-C50C-407E-A947-70E740481C1C}">
                <a14:useLocalDpi xmlns:a14="http://schemas.microsoft.com/office/drawing/2010/main" val="0"/>
              </a:ext>
            </a:extLst>
          </a:blip>
          <a:srcRect/>
          <a:stretch/>
        </p:blipFill>
        <p:spPr>
          <a:xfrm>
            <a:off x="8562978" y="6096000"/>
            <a:ext cx="457201" cy="579093"/>
          </a:xfrm>
          <a:prstGeom prst="rect">
            <a:avLst/>
          </a:prstGeom>
        </p:spPr>
      </p:pic>
    </p:spTree>
    <p:extLst>
      <p:ext uri="{BB962C8B-B14F-4D97-AF65-F5344CB8AC3E}">
        <p14:creationId xmlns:p14="http://schemas.microsoft.com/office/powerpoint/2010/main" val="23261104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Quote">
    <p:spTree>
      <p:nvGrpSpPr>
        <p:cNvPr id="1" name=""/>
        <p:cNvGrpSpPr/>
        <p:nvPr/>
      </p:nvGrpSpPr>
      <p:grpSpPr>
        <a:xfrm>
          <a:off x="0" y="0"/>
          <a:ext cx="0" cy="0"/>
          <a:chOff x="0" y="0"/>
          <a:chExt cx="0" cy="0"/>
        </a:xfrm>
      </p:grpSpPr>
      <p:sp>
        <p:nvSpPr>
          <p:cNvPr id="11" name="Rectangle 10"/>
          <p:cNvSpPr/>
          <p:nvPr userDrawn="1"/>
        </p:nvSpPr>
        <p:spPr>
          <a:xfrm>
            <a:off x="6095994" y="0"/>
            <a:ext cx="3048006"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7" name="Rectangle 6"/>
          <p:cNvSpPr/>
          <p:nvPr userDrawn="1"/>
        </p:nvSpPr>
        <p:spPr>
          <a:xfrm>
            <a:off x="5" y="0"/>
            <a:ext cx="9144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0" hasCustomPrompt="1"/>
          </p:nvPr>
        </p:nvSpPr>
        <p:spPr>
          <a:xfrm>
            <a:off x="6315075" y="1981203"/>
            <a:ext cx="2524130" cy="3855691"/>
          </a:xfrm>
        </p:spPr>
        <p:txBody>
          <a:bodyPr/>
          <a:lstStyle>
            <a:lvl1pPr>
              <a:defRPr sz="2100">
                <a:solidFill>
                  <a:schemeClr val="bg1"/>
                </a:solidFill>
                <a:latin typeface="+mj-lt"/>
              </a:defRPr>
            </a:lvl1pPr>
            <a:lvl2pPr>
              <a:defRPr sz="2700">
                <a:solidFill>
                  <a:schemeClr val="bg1"/>
                </a:solidFill>
                <a:latin typeface="+mj-lt"/>
              </a:defRPr>
            </a:lvl2pPr>
            <a:lvl3pPr>
              <a:defRPr sz="21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a:t>
            </a:r>
            <a:endParaRPr lang="en-GB" dirty="0"/>
          </a:p>
        </p:txBody>
      </p:sp>
      <p:sp>
        <p:nvSpPr>
          <p:cNvPr id="12" name="Rectangle 11">
            <a:extLst>
              <a:ext uri="{FF2B5EF4-FFF2-40B4-BE49-F238E27FC236}">
                <a16:creationId xmlns:a16="http://schemas.microsoft.com/office/drawing/2014/main" id="{C574BD23-70A0-47FC-BC74-EF17EB8B89F1}"/>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B030E23-227F-44B3-8DB2-76AF422E4C0E}"/>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Slide Number Placeholder 8">
            <a:extLst>
              <a:ext uri="{FF2B5EF4-FFF2-40B4-BE49-F238E27FC236}">
                <a16:creationId xmlns:a16="http://schemas.microsoft.com/office/drawing/2014/main" id="{47CAC7E3-6F94-4308-9454-329F25F8FF46}"/>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pic>
        <p:nvPicPr>
          <p:cNvPr id="20" name="Picture 19">
            <a:extLst>
              <a:ext uri="{FF2B5EF4-FFF2-40B4-BE49-F238E27FC236}">
                <a16:creationId xmlns:a16="http://schemas.microsoft.com/office/drawing/2014/main" id="{D2F03DCE-3980-49DB-926E-4404481DAEA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5286" t="20721" r="32316" b="56646"/>
          <a:stretch/>
        </p:blipFill>
        <p:spPr>
          <a:xfrm>
            <a:off x="5905505" y="124230"/>
            <a:ext cx="1400176" cy="1552170"/>
          </a:xfrm>
          <a:prstGeom prst="rect">
            <a:avLst/>
          </a:prstGeom>
        </p:spPr>
      </p:pic>
      <p:sp>
        <p:nvSpPr>
          <p:cNvPr id="21" name="Title 1">
            <a:extLst>
              <a:ext uri="{FF2B5EF4-FFF2-40B4-BE49-F238E27FC236}">
                <a16:creationId xmlns:a16="http://schemas.microsoft.com/office/drawing/2014/main" id="{2517733D-707E-4D22-873A-16C4615C5F43}"/>
              </a:ext>
            </a:extLst>
          </p:cNvPr>
          <p:cNvSpPr>
            <a:spLocks noGrp="1"/>
          </p:cNvSpPr>
          <p:nvPr>
            <p:ph type="ctrTitle" hasCustomPrompt="1"/>
          </p:nvPr>
        </p:nvSpPr>
        <p:spPr>
          <a:xfrm>
            <a:off x="431320" y="691755"/>
            <a:ext cx="5055080" cy="603646"/>
          </a:xfrm>
        </p:spPr>
        <p:txBody>
          <a:bodyPr anchor="t">
            <a:noAutofit/>
          </a:bodyPr>
          <a:lstStyle>
            <a:lvl1pPr algn="l">
              <a:defRPr sz="2250" b="0" i="0" cap="none">
                <a:solidFill>
                  <a:schemeClr val="tx1"/>
                </a:solidFill>
                <a:latin typeface="Flama-Extrabold"/>
                <a:cs typeface="Flama-Extrabold"/>
              </a:defRPr>
            </a:lvl1pPr>
          </a:lstStyle>
          <a:p>
            <a:r>
              <a:rPr lang="en-US" dirty="0"/>
              <a:t>CLICK TO EDIT MASTER TITLE</a:t>
            </a:r>
          </a:p>
        </p:txBody>
      </p:sp>
      <p:sp>
        <p:nvSpPr>
          <p:cNvPr id="22" name="Subtitle 2">
            <a:extLst>
              <a:ext uri="{FF2B5EF4-FFF2-40B4-BE49-F238E27FC236}">
                <a16:creationId xmlns:a16="http://schemas.microsoft.com/office/drawing/2014/main" id="{DBE48BDB-8081-4326-A1E1-BF360FD6078D}"/>
              </a:ext>
            </a:extLst>
          </p:cNvPr>
          <p:cNvSpPr>
            <a:spLocks noGrp="1"/>
          </p:cNvSpPr>
          <p:nvPr>
            <p:ph type="subTitle" idx="1" hasCustomPrompt="1"/>
          </p:nvPr>
        </p:nvSpPr>
        <p:spPr>
          <a:xfrm>
            <a:off x="431320" y="1981203"/>
            <a:ext cx="5055080" cy="4191002"/>
          </a:xfrm>
        </p:spPr>
        <p:txBody>
          <a:bodyPr>
            <a:noAutofit/>
          </a:bodyPr>
          <a:lstStyle>
            <a:lvl1pPr marL="0" indent="0" algn="l">
              <a:lnSpc>
                <a:spcPct val="90000"/>
              </a:lnSpc>
              <a:buNone/>
              <a:defRPr sz="1200" b="0" i="0" cap="none">
                <a:solidFill>
                  <a:srgbClr val="1E3250"/>
                </a:solidFill>
                <a:latin typeface="Flama-Light"/>
                <a:cs typeface="Flama-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2705191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mp; Column">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7370F85-0667-4A2C-83C6-63F69ACD5033}"/>
              </a:ext>
            </a:extLst>
          </p:cNvPr>
          <p:cNvSpPr/>
          <p:nvPr userDrawn="1"/>
        </p:nvSpPr>
        <p:spPr>
          <a:xfrm>
            <a:off x="6095994" y="0"/>
            <a:ext cx="3048006" cy="68580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sp>
        <p:nvSpPr>
          <p:cNvPr id="7" name="Rectangle 6"/>
          <p:cNvSpPr/>
          <p:nvPr userDrawn="1"/>
        </p:nvSpPr>
        <p:spPr>
          <a:xfrm>
            <a:off x="5" y="0"/>
            <a:ext cx="9144001" cy="152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5" name="Text Placeholder 4"/>
          <p:cNvSpPr>
            <a:spLocks noGrp="1"/>
          </p:cNvSpPr>
          <p:nvPr>
            <p:ph type="body" sz="quarter" idx="10"/>
          </p:nvPr>
        </p:nvSpPr>
        <p:spPr>
          <a:xfrm>
            <a:off x="6334125" y="691762"/>
            <a:ext cx="2486025" cy="5480445"/>
          </a:xfrm>
        </p:spPr>
        <p:txBody>
          <a:bodyPr/>
          <a:lstStyle>
            <a:lvl1pPr marL="214313" indent="-214313">
              <a:buFont typeface="Arial" panose="020B0604020202020204" pitchFamily="34" charset="0"/>
              <a:buChar char="•"/>
              <a:defRPr sz="135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0" name="Rectangle 9">
            <a:extLst>
              <a:ext uri="{FF2B5EF4-FFF2-40B4-BE49-F238E27FC236}">
                <a16:creationId xmlns:a16="http://schemas.microsoft.com/office/drawing/2014/main" id="{AF28A0DA-73EB-46AC-819E-47CA12CC20CC}"/>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BC1C9A6A-8E13-4B12-B39A-5107900DCE8F}"/>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Slide Number Placeholder 8">
            <a:extLst>
              <a:ext uri="{FF2B5EF4-FFF2-40B4-BE49-F238E27FC236}">
                <a16:creationId xmlns:a16="http://schemas.microsoft.com/office/drawing/2014/main" id="{120E6D0D-78C7-4A95-AEE0-717021159406}"/>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sp>
        <p:nvSpPr>
          <p:cNvPr id="14" name="Title 1">
            <a:extLst>
              <a:ext uri="{FF2B5EF4-FFF2-40B4-BE49-F238E27FC236}">
                <a16:creationId xmlns:a16="http://schemas.microsoft.com/office/drawing/2014/main" id="{B7BDE49B-F641-489E-94E5-EBB3A5AAE61C}"/>
              </a:ext>
            </a:extLst>
          </p:cNvPr>
          <p:cNvSpPr>
            <a:spLocks noGrp="1"/>
          </p:cNvSpPr>
          <p:nvPr>
            <p:ph type="ctrTitle" hasCustomPrompt="1"/>
          </p:nvPr>
        </p:nvSpPr>
        <p:spPr>
          <a:xfrm>
            <a:off x="431320" y="691755"/>
            <a:ext cx="5055080" cy="603646"/>
          </a:xfrm>
        </p:spPr>
        <p:txBody>
          <a:bodyPr anchor="t">
            <a:noAutofit/>
          </a:bodyPr>
          <a:lstStyle>
            <a:lvl1pPr algn="l">
              <a:defRPr sz="2250" b="0" i="0" cap="none">
                <a:solidFill>
                  <a:schemeClr val="tx1"/>
                </a:solidFill>
                <a:latin typeface="Flama-Extrabold"/>
                <a:cs typeface="Flama-Extrabold"/>
              </a:defRPr>
            </a:lvl1pPr>
          </a:lstStyle>
          <a:p>
            <a:r>
              <a:rPr lang="en-US" dirty="0"/>
              <a:t>CLICK TO EDIT MASTER TITLE</a:t>
            </a:r>
          </a:p>
        </p:txBody>
      </p:sp>
      <p:sp>
        <p:nvSpPr>
          <p:cNvPr id="18" name="Subtitle 2">
            <a:extLst>
              <a:ext uri="{FF2B5EF4-FFF2-40B4-BE49-F238E27FC236}">
                <a16:creationId xmlns:a16="http://schemas.microsoft.com/office/drawing/2014/main" id="{1A2C0B3B-EE70-4FFE-B648-38B18DE82653}"/>
              </a:ext>
            </a:extLst>
          </p:cNvPr>
          <p:cNvSpPr>
            <a:spLocks noGrp="1"/>
          </p:cNvSpPr>
          <p:nvPr>
            <p:ph type="subTitle" idx="1" hasCustomPrompt="1"/>
          </p:nvPr>
        </p:nvSpPr>
        <p:spPr>
          <a:xfrm>
            <a:off x="431320" y="1981203"/>
            <a:ext cx="5055080" cy="4191002"/>
          </a:xfrm>
        </p:spPr>
        <p:txBody>
          <a:bodyPr>
            <a:noAutofit/>
          </a:bodyPr>
          <a:lstStyle>
            <a:lvl1pPr marL="0" indent="0" algn="l">
              <a:lnSpc>
                <a:spcPct val="90000"/>
              </a:lnSpc>
              <a:buNone/>
              <a:defRPr sz="1200" b="0" i="0" cap="none">
                <a:solidFill>
                  <a:srgbClr val="1E3250"/>
                </a:solidFill>
                <a:latin typeface="Flama-Light"/>
                <a:cs typeface="Flama-Ligh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a:t>
            </a:r>
          </a:p>
        </p:txBody>
      </p:sp>
    </p:spTree>
    <p:extLst>
      <p:ext uri="{BB962C8B-B14F-4D97-AF65-F5344CB8AC3E}">
        <p14:creationId xmlns:p14="http://schemas.microsoft.com/office/powerpoint/2010/main" val="3094032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 Chart &amp; Text">
    <p:spTree>
      <p:nvGrpSpPr>
        <p:cNvPr id="1" name=""/>
        <p:cNvGrpSpPr/>
        <p:nvPr/>
      </p:nvGrpSpPr>
      <p:grpSpPr>
        <a:xfrm>
          <a:off x="0" y="0"/>
          <a:ext cx="0" cy="0"/>
          <a:chOff x="0" y="0"/>
          <a:chExt cx="0" cy="0"/>
        </a:xfrm>
      </p:grpSpPr>
      <p:sp>
        <p:nvSpPr>
          <p:cNvPr id="14" name="Content Placeholder 2"/>
          <p:cNvSpPr txBox="1">
            <a:spLocks/>
          </p:cNvSpPr>
          <p:nvPr userDrawn="1"/>
        </p:nvSpPr>
        <p:spPr>
          <a:xfrm>
            <a:off x="5928696" y="1381187"/>
            <a:ext cx="1960726" cy="3931217"/>
          </a:xfrm>
          <a:prstGeom prst="rect">
            <a:avLst/>
          </a:prstGeom>
        </p:spPr>
        <p:txBody>
          <a:bodyPr vert="horz" lIns="51435" tIns="25718" rIns="51435" bIns="25718" rtlCol="0">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38"/>
              </a:spcBef>
            </a:pPr>
            <a:endParaRPr lang="en-GB" sz="900" dirty="0"/>
          </a:p>
        </p:txBody>
      </p:sp>
      <p:sp>
        <p:nvSpPr>
          <p:cNvPr id="18" name="Content Placeholder 9"/>
          <p:cNvSpPr>
            <a:spLocks noGrp="1"/>
          </p:cNvSpPr>
          <p:nvPr>
            <p:ph idx="1"/>
          </p:nvPr>
        </p:nvSpPr>
        <p:spPr>
          <a:xfrm>
            <a:off x="431320" y="1381176"/>
            <a:ext cx="2513500" cy="1274590"/>
          </a:xfrm>
        </p:spPr>
        <p:txBody>
          <a:bodyPr>
            <a:noAutofit/>
          </a:bodyPr>
          <a:lstStyle>
            <a:lvl1pPr marL="0" indent="0">
              <a:buNone/>
              <a:defRPr/>
            </a:lvl1pPr>
          </a:lstStyle>
          <a:p>
            <a:endParaRPr lang="en-GB" dirty="0"/>
          </a:p>
        </p:txBody>
      </p:sp>
      <p:sp>
        <p:nvSpPr>
          <p:cNvPr id="19" name="Content Placeholder 9"/>
          <p:cNvSpPr>
            <a:spLocks noGrp="1"/>
          </p:cNvSpPr>
          <p:nvPr>
            <p:ph idx="13"/>
          </p:nvPr>
        </p:nvSpPr>
        <p:spPr>
          <a:xfrm>
            <a:off x="3298154" y="1381176"/>
            <a:ext cx="2513500" cy="1274590"/>
          </a:xfrm>
        </p:spPr>
        <p:txBody>
          <a:bodyPr>
            <a:noAutofit/>
          </a:bodyPr>
          <a:lstStyle>
            <a:lvl1pPr marL="0" indent="0">
              <a:buNone/>
              <a:defRPr/>
            </a:lvl1pPr>
          </a:lstStyle>
          <a:p>
            <a:endParaRPr lang="en-GB" dirty="0"/>
          </a:p>
        </p:txBody>
      </p:sp>
      <p:sp>
        <p:nvSpPr>
          <p:cNvPr id="20" name="Content Placeholder 9"/>
          <p:cNvSpPr>
            <a:spLocks noGrp="1"/>
          </p:cNvSpPr>
          <p:nvPr>
            <p:ph idx="14"/>
          </p:nvPr>
        </p:nvSpPr>
        <p:spPr>
          <a:xfrm>
            <a:off x="6164988" y="1381176"/>
            <a:ext cx="2513500" cy="1274590"/>
          </a:xfrm>
        </p:spPr>
        <p:txBody>
          <a:bodyPr>
            <a:noAutofit/>
          </a:bodyPr>
          <a:lstStyle>
            <a:lvl1pPr marL="0" indent="0">
              <a:buNone/>
              <a:defRPr/>
            </a:lvl1pPr>
          </a:lstStyle>
          <a:p>
            <a:endParaRPr lang="en-GB" dirty="0"/>
          </a:p>
        </p:txBody>
      </p:sp>
      <p:sp>
        <p:nvSpPr>
          <p:cNvPr id="21" name="Content Placeholder 9"/>
          <p:cNvSpPr>
            <a:spLocks noGrp="1"/>
          </p:cNvSpPr>
          <p:nvPr>
            <p:ph idx="15"/>
          </p:nvPr>
        </p:nvSpPr>
        <p:spPr>
          <a:xfrm>
            <a:off x="431320" y="2892360"/>
            <a:ext cx="2513500" cy="1274590"/>
          </a:xfrm>
        </p:spPr>
        <p:txBody>
          <a:bodyPr>
            <a:noAutofit/>
          </a:bodyPr>
          <a:lstStyle>
            <a:lvl1pPr marL="0" indent="0">
              <a:buNone/>
              <a:defRPr/>
            </a:lvl1pPr>
          </a:lstStyle>
          <a:p>
            <a:endParaRPr lang="en-GB" dirty="0"/>
          </a:p>
        </p:txBody>
      </p:sp>
      <p:sp>
        <p:nvSpPr>
          <p:cNvPr id="22" name="Content Placeholder 9"/>
          <p:cNvSpPr>
            <a:spLocks noGrp="1"/>
          </p:cNvSpPr>
          <p:nvPr>
            <p:ph idx="16"/>
          </p:nvPr>
        </p:nvSpPr>
        <p:spPr>
          <a:xfrm>
            <a:off x="3298154" y="2892360"/>
            <a:ext cx="2513500" cy="1274590"/>
          </a:xfrm>
        </p:spPr>
        <p:txBody>
          <a:bodyPr>
            <a:noAutofit/>
          </a:bodyPr>
          <a:lstStyle>
            <a:lvl1pPr marL="0" indent="0">
              <a:buNone/>
              <a:defRPr/>
            </a:lvl1pPr>
          </a:lstStyle>
          <a:p>
            <a:endParaRPr lang="en-GB" dirty="0"/>
          </a:p>
        </p:txBody>
      </p:sp>
      <p:sp>
        <p:nvSpPr>
          <p:cNvPr id="23" name="Content Placeholder 9"/>
          <p:cNvSpPr>
            <a:spLocks noGrp="1"/>
          </p:cNvSpPr>
          <p:nvPr>
            <p:ph idx="17"/>
          </p:nvPr>
        </p:nvSpPr>
        <p:spPr>
          <a:xfrm>
            <a:off x="6164988" y="2892360"/>
            <a:ext cx="2513500" cy="1274590"/>
          </a:xfrm>
        </p:spPr>
        <p:txBody>
          <a:bodyPr>
            <a:noAutofit/>
          </a:bodyPr>
          <a:lstStyle>
            <a:lvl1pPr marL="0" indent="0">
              <a:buNone/>
              <a:defRPr/>
            </a:lvl1pPr>
          </a:lstStyle>
          <a:p>
            <a:endParaRPr lang="en-GB" dirty="0"/>
          </a:p>
        </p:txBody>
      </p:sp>
      <p:sp>
        <p:nvSpPr>
          <p:cNvPr id="24" name="Content Placeholder 9"/>
          <p:cNvSpPr>
            <a:spLocks noGrp="1"/>
          </p:cNvSpPr>
          <p:nvPr>
            <p:ph idx="18"/>
          </p:nvPr>
        </p:nvSpPr>
        <p:spPr>
          <a:xfrm>
            <a:off x="431320" y="4459396"/>
            <a:ext cx="1215000" cy="1620000"/>
          </a:xfrm>
        </p:spPr>
        <p:txBody>
          <a:bodyPr>
            <a:noAutofit/>
          </a:bodyPr>
          <a:lstStyle>
            <a:lvl1pPr marL="0" indent="0">
              <a:buNone/>
              <a:defRPr sz="900"/>
            </a:lvl1pPr>
          </a:lstStyle>
          <a:p>
            <a:endParaRPr lang="en-GB" dirty="0"/>
          </a:p>
        </p:txBody>
      </p:sp>
      <p:sp>
        <p:nvSpPr>
          <p:cNvPr id="38" name="Rectangle 37">
            <a:extLst>
              <a:ext uri="{FF2B5EF4-FFF2-40B4-BE49-F238E27FC236}">
                <a16:creationId xmlns:a16="http://schemas.microsoft.com/office/drawing/2014/main" id="{AC747975-4ACA-4058-AC73-DFA706717872}"/>
              </a:ext>
            </a:extLst>
          </p:cNvPr>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5" name="Rectangle 24">
            <a:extLst>
              <a:ext uri="{FF2B5EF4-FFF2-40B4-BE49-F238E27FC236}">
                <a16:creationId xmlns:a16="http://schemas.microsoft.com/office/drawing/2014/main" id="{4BABDB15-6CB9-4E16-A1A2-F951C6A420C5}"/>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7E1D3486-0549-4E3A-BF79-B0BB6C75A6D0}"/>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Slide Number Placeholder 8">
            <a:extLst>
              <a:ext uri="{FF2B5EF4-FFF2-40B4-BE49-F238E27FC236}">
                <a16:creationId xmlns:a16="http://schemas.microsoft.com/office/drawing/2014/main" id="{A1261777-ADFA-4133-A11F-F5A559FABCF4}"/>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sp>
        <p:nvSpPr>
          <p:cNvPr id="35" name="Title 1">
            <a:extLst>
              <a:ext uri="{FF2B5EF4-FFF2-40B4-BE49-F238E27FC236}">
                <a16:creationId xmlns:a16="http://schemas.microsoft.com/office/drawing/2014/main" id="{56A222BC-9FDC-4AA1-B76E-B28F819EBC2B}"/>
              </a:ext>
            </a:extLst>
          </p:cNvPr>
          <p:cNvSpPr>
            <a:spLocks noGrp="1"/>
          </p:cNvSpPr>
          <p:nvPr>
            <p:ph type="ctrTitle" hasCustomPrompt="1"/>
          </p:nvPr>
        </p:nvSpPr>
        <p:spPr>
          <a:xfrm>
            <a:off x="431320" y="691755"/>
            <a:ext cx="8252710" cy="603646"/>
          </a:xfrm>
        </p:spPr>
        <p:txBody>
          <a:bodyPr anchor="t">
            <a:noAutofit/>
          </a:bodyPr>
          <a:lstStyle>
            <a:lvl1pPr algn="l">
              <a:defRPr sz="2250" b="0" i="0" cap="none">
                <a:solidFill>
                  <a:schemeClr val="tx1"/>
                </a:solidFill>
                <a:latin typeface="Flama-Extrabold"/>
                <a:cs typeface="Flama-Extrabold"/>
              </a:defRPr>
            </a:lvl1pPr>
          </a:lstStyle>
          <a:p>
            <a:r>
              <a:rPr lang="en-US" dirty="0"/>
              <a:t>CLICK TO EDIT MASTER TITLE</a:t>
            </a:r>
          </a:p>
        </p:txBody>
      </p:sp>
      <p:sp>
        <p:nvSpPr>
          <p:cNvPr id="36" name="Content Placeholder 9">
            <a:extLst>
              <a:ext uri="{FF2B5EF4-FFF2-40B4-BE49-F238E27FC236}">
                <a16:creationId xmlns:a16="http://schemas.microsoft.com/office/drawing/2014/main" id="{305A3E8E-B9D8-4BBE-9874-A3E322CBDEDB}"/>
              </a:ext>
            </a:extLst>
          </p:cNvPr>
          <p:cNvSpPr>
            <a:spLocks noGrp="1"/>
          </p:cNvSpPr>
          <p:nvPr>
            <p:ph idx="19"/>
          </p:nvPr>
        </p:nvSpPr>
        <p:spPr>
          <a:xfrm>
            <a:off x="1838862" y="4459396"/>
            <a:ext cx="1215000" cy="1620000"/>
          </a:xfrm>
        </p:spPr>
        <p:txBody>
          <a:bodyPr>
            <a:noAutofit/>
          </a:bodyPr>
          <a:lstStyle>
            <a:lvl1pPr marL="0" indent="0">
              <a:buNone/>
              <a:defRPr sz="900"/>
            </a:lvl1pPr>
          </a:lstStyle>
          <a:p>
            <a:endParaRPr lang="en-GB" dirty="0"/>
          </a:p>
        </p:txBody>
      </p:sp>
      <p:sp>
        <p:nvSpPr>
          <p:cNvPr id="40" name="Content Placeholder 9">
            <a:extLst>
              <a:ext uri="{FF2B5EF4-FFF2-40B4-BE49-F238E27FC236}">
                <a16:creationId xmlns:a16="http://schemas.microsoft.com/office/drawing/2014/main" id="{27EB8B9C-49A0-4119-9186-AECB8E446E02}"/>
              </a:ext>
            </a:extLst>
          </p:cNvPr>
          <p:cNvSpPr>
            <a:spLocks noGrp="1"/>
          </p:cNvSpPr>
          <p:nvPr>
            <p:ph idx="20"/>
          </p:nvPr>
        </p:nvSpPr>
        <p:spPr>
          <a:xfrm>
            <a:off x="3246404" y="4459396"/>
            <a:ext cx="1215000" cy="1620000"/>
          </a:xfrm>
        </p:spPr>
        <p:txBody>
          <a:bodyPr>
            <a:noAutofit/>
          </a:bodyPr>
          <a:lstStyle>
            <a:lvl1pPr marL="0" indent="0">
              <a:buNone/>
              <a:defRPr sz="900"/>
            </a:lvl1pPr>
          </a:lstStyle>
          <a:p>
            <a:endParaRPr lang="en-GB" dirty="0"/>
          </a:p>
        </p:txBody>
      </p:sp>
      <p:sp>
        <p:nvSpPr>
          <p:cNvPr id="41" name="Content Placeholder 9">
            <a:extLst>
              <a:ext uri="{FF2B5EF4-FFF2-40B4-BE49-F238E27FC236}">
                <a16:creationId xmlns:a16="http://schemas.microsoft.com/office/drawing/2014/main" id="{BC3302B1-818A-4528-8B80-4019D11C58EF}"/>
              </a:ext>
            </a:extLst>
          </p:cNvPr>
          <p:cNvSpPr>
            <a:spLocks noGrp="1"/>
          </p:cNvSpPr>
          <p:nvPr>
            <p:ph idx="21"/>
          </p:nvPr>
        </p:nvSpPr>
        <p:spPr>
          <a:xfrm>
            <a:off x="4653947" y="4459396"/>
            <a:ext cx="1215000" cy="1620000"/>
          </a:xfrm>
        </p:spPr>
        <p:txBody>
          <a:bodyPr>
            <a:noAutofit/>
          </a:bodyPr>
          <a:lstStyle>
            <a:lvl1pPr marL="0" indent="0">
              <a:buNone/>
              <a:defRPr sz="900"/>
            </a:lvl1pPr>
          </a:lstStyle>
          <a:p>
            <a:endParaRPr lang="en-GB" dirty="0"/>
          </a:p>
        </p:txBody>
      </p:sp>
      <p:sp>
        <p:nvSpPr>
          <p:cNvPr id="42" name="Content Placeholder 9">
            <a:extLst>
              <a:ext uri="{FF2B5EF4-FFF2-40B4-BE49-F238E27FC236}">
                <a16:creationId xmlns:a16="http://schemas.microsoft.com/office/drawing/2014/main" id="{5D4E05D4-530F-4C69-A3E8-AE594B89F722}"/>
              </a:ext>
            </a:extLst>
          </p:cNvPr>
          <p:cNvSpPr>
            <a:spLocks noGrp="1"/>
          </p:cNvSpPr>
          <p:nvPr>
            <p:ph idx="22"/>
          </p:nvPr>
        </p:nvSpPr>
        <p:spPr>
          <a:xfrm>
            <a:off x="6061489" y="4459396"/>
            <a:ext cx="1215000" cy="1620000"/>
          </a:xfrm>
        </p:spPr>
        <p:txBody>
          <a:bodyPr>
            <a:noAutofit/>
          </a:bodyPr>
          <a:lstStyle>
            <a:lvl1pPr marL="0" indent="0">
              <a:buNone/>
              <a:defRPr sz="900"/>
            </a:lvl1pPr>
          </a:lstStyle>
          <a:p>
            <a:endParaRPr lang="en-GB" dirty="0"/>
          </a:p>
        </p:txBody>
      </p:sp>
      <p:sp>
        <p:nvSpPr>
          <p:cNvPr id="43" name="Content Placeholder 9">
            <a:extLst>
              <a:ext uri="{FF2B5EF4-FFF2-40B4-BE49-F238E27FC236}">
                <a16:creationId xmlns:a16="http://schemas.microsoft.com/office/drawing/2014/main" id="{C0234D53-247C-43E2-823C-26B88CA81A58}"/>
              </a:ext>
            </a:extLst>
          </p:cNvPr>
          <p:cNvSpPr>
            <a:spLocks noGrp="1"/>
          </p:cNvSpPr>
          <p:nvPr>
            <p:ph idx="23"/>
          </p:nvPr>
        </p:nvSpPr>
        <p:spPr>
          <a:xfrm>
            <a:off x="7469030" y="4459396"/>
            <a:ext cx="1215000" cy="1620000"/>
          </a:xfrm>
        </p:spPr>
        <p:txBody>
          <a:bodyPr>
            <a:noAutofit/>
          </a:bodyPr>
          <a:lstStyle>
            <a:lvl1pPr marL="0" indent="0">
              <a:buNone/>
              <a:defRPr sz="900"/>
            </a:lvl1pPr>
          </a:lstStyle>
          <a:p>
            <a:endParaRPr lang="en-GB" dirty="0"/>
          </a:p>
        </p:txBody>
      </p:sp>
    </p:spTree>
    <p:extLst>
      <p:ext uri="{BB962C8B-B14F-4D97-AF65-F5344CB8AC3E}">
        <p14:creationId xmlns:p14="http://schemas.microsoft.com/office/powerpoint/2010/main" val="3974590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E4BD2530-5035-4752-A2F3-D5D96A018E5C}"/>
              </a:ext>
            </a:extLst>
          </p:cNvPr>
          <p:cNvSpPr/>
          <p:nvPr userDrawn="1"/>
        </p:nvSpPr>
        <p:spPr>
          <a:xfrm>
            <a:off x="4275534" y="990600"/>
            <a:ext cx="1412804" cy="1884191"/>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p>
        </p:txBody>
      </p:sp>
      <p:sp>
        <p:nvSpPr>
          <p:cNvPr id="28" name="Rectangle 27">
            <a:extLst>
              <a:ext uri="{FF2B5EF4-FFF2-40B4-BE49-F238E27FC236}">
                <a16:creationId xmlns:a16="http://schemas.microsoft.com/office/drawing/2014/main" id="{9EE24ABC-2249-463F-B490-2269E1C5BF11}"/>
              </a:ext>
            </a:extLst>
          </p:cNvPr>
          <p:cNvSpPr/>
          <p:nvPr userDrawn="1"/>
        </p:nvSpPr>
        <p:spPr>
          <a:xfrm>
            <a:off x="5772023" y="1600166"/>
            <a:ext cx="955800" cy="127462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29" name="Rectangle 28">
            <a:extLst>
              <a:ext uri="{FF2B5EF4-FFF2-40B4-BE49-F238E27FC236}">
                <a16:creationId xmlns:a16="http://schemas.microsoft.com/office/drawing/2014/main" id="{F189F80B-3B65-4203-ACCA-628A86A8AB0F}"/>
              </a:ext>
            </a:extLst>
          </p:cNvPr>
          <p:cNvSpPr/>
          <p:nvPr userDrawn="1"/>
        </p:nvSpPr>
        <p:spPr>
          <a:xfrm>
            <a:off x="6376189" y="2996608"/>
            <a:ext cx="1327735" cy="177031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0" name="Rectangle 29">
            <a:extLst>
              <a:ext uri="{FF2B5EF4-FFF2-40B4-BE49-F238E27FC236}">
                <a16:creationId xmlns:a16="http://schemas.microsoft.com/office/drawing/2014/main" id="{2C5A6251-FCEE-4E4F-91CB-9A4A8646E3F4}"/>
              </a:ext>
            </a:extLst>
          </p:cNvPr>
          <p:cNvSpPr/>
          <p:nvPr userDrawn="1"/>
        </p:nvSpPr>
        <p:spPr>
          <a:xfrm>
            <a:off x="4275534" y="2996609"/>
            <a:ext cx="1981166" cy="264219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1" name="Rectangle 30">
            <a:extLst>
              <a:ext uri="{FF2B5EF4-FFF2-40B4-BE49-F238E27FC236}">
                <a16:creationId xmlns:a16="http://schemas.microsoft.com/office/drawing/2014/main" id="{CF2AB964-3D8F-45A2-A8E9-784EA356B661}"/>
              </a:ext>
            </a:extLst>
          </p:cNvPr>
          <p:cNvSpPr/>
          <p:nvPr userDrawn="1"/>
        </p:nvSpPr>
        <p:spPr>
          <a:xfrm>
            <a:off x="145650" y="712903"/>
            <a:ext cx="4046200" cy="5394933"/>
          </a:xfrm>
          <a:prstGeom prst="rect">
            <a:avLst/>
          </a:prstGeom>
          <a:solidFill>
            <a:schemeClr val="tx2">
              <a:alpha val="9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Text Placeholder 5"/>
          <p:cNvSpPr>
            <a:spLocks noGrp="1"/>
          </p:cNvSpPr>
          <p:nvPr>
            <p:ph type="body" sz="quarter" idx="10" hasCustomPrompt="1"/>
          </p:nvPr>
        </p:nvSpPr>
        <p:spPr>
          <a:xfrm>
            <a:off x="423123" y="990600"/>
            <a:ext cx="3491652" cy="4648200"/>
          </a:xfrm>
        </p:spPr>
        <p:txBody>
          <a:bodyPr anchor="ctr"/>
          <a:lstStyle>
            <a:lvl1pPr>
              <a:defRPr sz="2700" b="1">
                <a:solidFill>
                  <a:schemeClr val="bg1"/>
                </a:solidFill>
                <a:latin typeface="+mj-lt"/>
              </a:defRPr>
            </a:lvl1pPr>
          </a:lstStyle>
          <a:p>
            <a:pPr lvl="0"/>
            <a:r>
              <a:rPr lang="en-US" dirty="0"/>
              <a:t>Questions?</a:t>
            </a:r>
          </a:p>
        </p:txBody>
      </p:sp>
      <p:sp>
        <p:nvSpPr>
          <p:cNvPr id="14" name="Rectangle 13"/>
          <p:cNvSpPr/>
          <p:nvPr userDrawn="1"/>
        </p:nvSpPr>
        <p:spPr>
          <a:xfrm>
            <a:off x="5" y="0"/>
            <a:ext cx="9144001" cy="15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16" name="Rectangle 15">
            <a:extLst>
              <a:ext uri="{FF2B5EF4-FFF2-40B4-BE49-F238E27FC236}">
                <a16:creationId xmlns:a16="http://schemas.microsoft.com/office/drawing/2014/main" id="{4C2AB3CF-571C-4423-9A1D-D0F77785364C}"/>
              </a:ext>
            </a:extLst>
          </p:cNvPr>
          <p:cNvSpPr/>
          <p:nvPr userDrawn="1"/>
        </p:nvSpPr>
        <p:spPr>
          <a:xfrm>
            <a:off x="145650" y="6328299"/>
            <a:ext cx="254401" cy="33920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609E282-4F00-4AF5-B5F5-0AF74B8920B0}"/>
              </a:ext>
            </a:extLst>
          </p:cNvPr>
          <p:cNvSpPr/>
          <p:nvPr userDrawn="1"/>
        </p:nvSpPr>
        <p:spPr>
          <a:xfrm>
            <a:off x="431321" y="6477000"/>
            <a:ext cx="142875" cy="1905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 name="Slide Number Placeholder 8">
            <a:extLst>
              <a:ext uri="{FF2B5EF4-FFF2-40B4-BE49-F238E27FC236}">
                <a16:creationId xmlns:a16="http://schemas.microsoft.com/office/drawing/2014/main" id="{8A3A953E-91DE-4FD2-B99C-EA1AA54B0205}"/>
              </a:ext>
            </a:extLst>
          </p:cNvPr>
          <p:cNvSpPr>
            <a:spLocks noGrp="1"/>
          </p:cNvSpPr>
          <p:nvPr>
            <p:ph type="sldNum" sz="quarter" idx="4"/>
          </p:nvPr>
        </p:nvSpPr>
        <p:spPr>
          <a:xfrm>
            <a:off x="46830" y="6392609"/>
            <a:ext cx="455928" cy="210578"/>
          </a:xfrm>
          <a:prstGeom prst="rect">
            <a:avLst/>
          </a:prstGeom>
        </p:spPr>
        <p:txBody>
          <a:bodyPr anchor="ctr"/>
          <a:lstStyle>
            <a:lvl1pPr algn="ctr">
              <a:defRPr sz="750">
                <a:solidFill>
                  <a:schemeClr val="bg1"/>
                </a:solidFill>
              </a:defRPr>
            </a:lvl1pPr>
          </a:lstStyle>
          <a:p>
            <a:fld id="{E1C3621B-6C8A-6941-9CAD-B981455913CB}" type="slidenum">
              <a:rPr lang="en-US" smtClean="0"/>
              <a:pPr/>
              <a:t>‹#›</a:t>
            </a:fld>
            <a:endParaRPr lang="en-US" dirty="0"/>
          </a:p>
        </p:txBody>
      </p:sp>
      <p:pic>
        <p:nvPicPr>
          <p:cNvPr id="26" name="Picture 25">
            <a:extLst>
              <a:ext uri="{FF2B5EF4-FFF2-40B4-BE49-F238E27FC236}">
                <a16:creationId xmlns:a16="http://schemas.microsoft.com/office/drawing/2014/main" id="{CA68FB89-C866-48C1-B5E0-8FE5B524710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2979" y="6101135"/>
            <a:ext cx="457201" cy="566364"/>
          </a:xfrm>
          <a:prstGeom prst="rect">
            <a:avLst/>
          </a:prstGeom>
        </p:spPr>
      </p:pic>
    </p:spTree>
    <p:extLst>
      <p:ext uri="{BB962C8B-B14F-4D97-AF65-F5344CB8AC3E}">
        <p14:creationId xmlns:p14="http://schemas.microsoft.com/office/powerpoint/2010/main" val="20295442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720CF0-3EA3-4920-AEDA-35F8EBDEAB63}"/>
              </a:ext>
            </a:extLst>
          </p:cNvPr>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
        <p:nvSpPr>
          <p:cNvPr id="3" name="TextBox 2">
            <a:extLst>
              <a:ext uri="{FF2B5EF4-FFF2-40B4-BE49-F238E27FC236}">
                <a16:creationId xmlns:a16="http://schemas.microsoft.com/office/drawing/2014/main" id="{3FB578CE-3F11-4970-8818-7C90A3F11399}"/>
              </a:ext>
            </a:extLst>
          </p:cNvPr>
          <p:cNvSpPr txBox="1"/>
          <p:nvPr userDrawn="1"/>
        </p:nvSpPr>
        <p:spPr>
          <a:xfrm>
            <a:off x="2377440" y="5736822"/>
            <a:ext cx="4389120" cy="461665"/>
          </a:xfrm>
          <a:prstGeom prst="rect">
            <a:avLst/>
          </a:prstGeom>
          <a:noFill/>
        </p:spPr>
        <p:txBody>
          <a:bodyPr wrap="square" rtlCol="0">
            <a:spAutoFit/>
          </a:bodyPr>
          <a:lstStyle/>
          <a:p>
            <a:pPr algn="ctr"/>
            <a:r>
              <a:rPr lang="en-GB" sz="1200" dirty="0">
                <a:solidFill>
                  <a:schemeClr val="bg1"/>
                </a:solidFill>
              </a:rPr>
              <a:t>www.unglobalcompact.org</a:t>
            </a:r>
          </a:p>
          <a:p>
            <a:pPr algn="ctr"/>
            <a:r>
              <a:rPr lang="en-GB" sz="1200" dirty="0">
                <a:solidFill>
                  <a:schemeClr val="bg1"/>
                </a:solidFill>
              </a:rPr>
              <a:t>Find us on social media @</a:t>
            </a:r>
            <a:r>
              <a:rPr lang="en-GB" sz="1200" dirty="0" err="1">
                <a:solidFill>
                  <a:schemeClr val="bg1"/>
                </a:solidFill>
              </a:rPr>
              <a:t>globalcompact</a:t>
            </a:r>
            <a:endParaRPr lang="en-GB" sz="1200" dirty="0">
              <a:solidFill>
                <a:schemeClr val="bg1"/>
              </a:solidFill>
            </a:endParaRPr>
          </a:p>
        </p:txBody>
      </p:sp>
      <p:pic>
        <p:nvPicPr>
          <p:cNvPr id="5" name="Picture 4" descr="Masterbrand Logotype_gradient_white_RGB[1][1] copy.png">
            <a:extLst>
              <a:ext uri="{FF2B5EF4-FFF2-40B4-BE49-F238E27FC236}">
                <a16:creationId xmlns:a16="http://schemas.microsoft.com/office/drawing/2014/main" id="{18281CBB-E5CD-4EEE-BED3-ABAFCB50D25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81533" y="2344189"/>
            <a:ext cx="3780935" cy="1487978"/>
          </a:xfrm>
          <a:prstGeom prst="rect">
            <a:avLst/>
          </a:prstGeom>
        </p:spPr>
      </p:pic>
    </p:spTree>
    <p:extLst>
      <p:ext uri="{BB962C8B-B14F-4D97-AF65-F5344CB8AC3E}">
        <p14:creationId xmlns:p14="http://schemas.microsoft.com/office/powerpoint/2010/main" val="145993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3" name="Rectangle 22"/>
          <p:cNvSpPr/>
          <p:nvPr userDrawn="1"/>
        </p:nvSpPr>
        <p:spPr>
          <a:xfrm>
            <a:off x="0" y="1"/>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342900"/>
            <a:endParaRPr lang="en-US" sz="1350">
              <a:solidFill>
                <a:prstClr val="white"/>
              </a:solidFill>
            </a:endParaRPr>
          </a:p>
        </p:txBody>
      </p:sp>
      <p:grpSp>
        <p:nvGrpSpPr>
          <p:cNvPr id="22" name="Group 21"/>
          <p:cNvGrpSpPr/>
          <p:nvPr userDrawn="1"/>
        </p:nvGrpSpPr>
        <p:grpSpPr>
          <a:xfrm>
            <a:off x="0" y="0"/>
            <a:ext cx="9144000" cy="6858000"/>
            <a:chOff x="0" y="0"/>
            <a:chExt cx="9144000" cy="6858000"/>
          </a:xfrm>
        </p:grpSpPr>
        <p:cxnSp>
          <p:nvCxnSpPr>
            <p:cNvPr id="6" name="Straight Connector 5"/>
            <p:cNvCxnSpPr/>
            <p:nvPr userDrawn="1"/>
          </p:nvCxnSpPr>
          <p:spPr>
            <a:xfrm>
              <a:off x="220662"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4132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userDrawn="1"/>
          </p:nvCxnSpPr>
          <p:spPr>
            <a:xfrm>
              <a:off x="303688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a:off x="3157538"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5984875"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userDrawn="1"/>
          </p:nvCxnSpPr>
          <p:spPr>
            <a:xfrm>
              <a:off x="6107113"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8923337" y="0"/>
              <a:ext cx="0" cy="685800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159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0" y="2027238"/>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3838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a:off x="0" y="564991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0" y="5859463"/>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400800"/>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0" y="6632575"/>
              <a:ext cx="9144000"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24" name="TextBox 23"/>
          <p:cNvSpPr txBox="1"/>
          <p:nvPr userDrawn="1"/>
        </p:nvSpPr>
        <p:spPr>
          <a:xfrm>
            <a:off x="739918" y="596355"/>
            <a:ext cx="2020957" cy="784830"/>
          </a:xfrm>
          <a:prstGeom prst="rect">
            <a:avLst/>
          </a:prstGeom>
          <a:noFill/>
        </p:spPr>
        <p:txBody>
          <a:bodyPr wrap="square" rtlCol="0">
            <a:spAutoFit/>
          </a:bodyPr>
          <a:lstStyle/>
          <a:p>
            <a:pPr defTabSz="342900"/>
            <a:r>
              <a:rPr lang="en-US" sz="4500" dirty="0">
                <a:solidFill>
                  <a:srgbClr val="1E3250"/>
                </a:solidFill>
                <a:latin typeface="Flama-Extrabold"/>
                <a:cs typeface="Flama-Extrabold"/>
              </a:rPr>
              <a:t>GRID</a:t>
            </a:r>
          </a:p>
        </p:txBody>
      </p:sp>
    </p:spTree>
    <p:extLst>
      <p:ext uri="{BB962C8B-B14F-4D97-AF65-F5344CB8AC3E}">
        <p14:creationId xmlns:p14="http://schemas.microsoft.com/office/powerpoint/2010/main" val="309024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70320" y="3223180"/>
            <a:ext cx="7375155" cy="1366371"/>
          </a:xfrm>
        </p:spPr>
        <p:txBody>
          <a:bodyPr/>
          <a:lstStyle>
            <a:lvl1pPr algn="l">
              <a:defRPr sz="4000" b="0" cap="none" baseline="0"/>
            </a:lvl1pPr>
          </a:lstStyle>
          <a:p>
            <a:r>
              <a:rPr lang="es-ES_tradnl" noProof="0"/>
              <a:t>Click to edit Master title style</a:t>
            </a:r>
          </a:p>
        </p:txBody>
      </p:sp>
      <p:sp>
        <p:nvSpPr>
          <p:cNvPr id="3" name="Text Placeholder 2"/>
          <p:cNvSpPr>
            <a:spLocks noGrp="1"/>
          </p:cNvSpPr>
          <p:nvPr>
            <p:ph type="body" idx="1"/>
          </p:nvPr>
        </p:nvSpPr>
        <p:spPr>
          <a:xfrm>
            <a:off x="870321" y="4589551"/>
            <a:ext cx="7375154" cy="1525208"/>
          </a:xfrm>
        </p:spPr>
        <p:txBody>
          <a:bodyPr/>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noProof="0"/>
              <a:t>Click to edit Master text styles</a:t>
            </a:r>
          </a:p>
        </p:txBody>
      </p:sp>
      <p:sp>
        <p:nvSpPr>
          <p:cNvPr id="4" name="Footer Placeholder 4">
            <a:extLst>
              <a:ext uri="{FF2B5EF4-FFF2-40B4-BE49-F238E27FC236}">
                <a16:creationId xmlns:a16="http://schemas.microsoft.com/office/drawing/2014/main" id="{F54B4411-F50B-465C-810C-3BE64ACBBE6E}"/>
              </a:ext>
            </a:extLst>
          </p:cNvPr>
          <p:cNvSpPr>
            <a:spLocks noGrp="1"/>
          </p:cNvSpPr>
          <p:nvPr>
            <p:ph type="ftr" sz="quarter" idx="10"/>
          </p:nvPr>
        </p:nvSpPr>
        <p:spPr>
          <a:xfrm>
            <a:off x="4583113" y="6149975"/>
            <a:ext cx="35020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MS PGothic" pitchFamily="34" charset="-128"/>
              </a:defRPr>
            </a:lvl1pPr>
          </a:lstStyle>
          <a:p>
            <a:pPr>
              <a:defRPr/>
            </a:pPr>
            <a:endParaRPr lang="es-ES_tradnl"/>
          </a:p>
        </p:txBody>
      </p:sp>
    </p:spTree>
    <p:extLst>
      <p:ext uri="{BB962C8B-B14F-4D97-AF65-F5344CB8AC3E}">
        <p14:creationId xmlns:p14="http://schemas.microsoft.com/office/powerpoint/2010/main" val="1895848081"/>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lgn="l">
              <a:defRPr>
                <a:latin typeface="Roboto Regular"/>
                <a:cs typeface="Roboto Regula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342852" indent="0" algn="ctr">
              <a:buNone/>
              <a:defRPr>
                <a:solidFill>
                  <a:schemeClr val="tx1">
                    <a:tint val="75000"/>
                  </a:schemeClr>
                </a:solidFill>
              </a:defRPr>
            </a:lvl2pPr>
            <a:lvl3pPr marL="685704" indent="0" algn="ctr">
              <a:buNone/>
              <a:defRPr>
                <a:solidFill>
                  <a:schemeClr val="tx1">
                    <a:tint val="75000"/>
                  </a:schemeClr>
                </a:solidFill>
              </a:defRPr>
            </a:lvl3pPr>
            <a:lvl4pPr marL="1028556" indent="0" algn="ctr">
              <a:buNone/>
              <a:defRPr>
                <a:solidFill>
                  <a:schemeClr val="tx1">
                    <a:tint val="75000"/>
                  </a:schemeClr>
                </a:solidFill>
              </a:defRPr>
            </a:lvl4pPr>
            <a:lvl5pPr marL="1371407" indent="0" algn="ctr">
              <a:buNone/>
              <a:defRPr>
                <a:solidFill>
                  <a:schemeClr val="tx1">
                    <a:tint val="75000"/>
                  </a:schemeClr>
                </a:solidFill>
              </a:defRPr>
            </a:lvl5pPr>
            <a:lvl6pPr marL="1714259" indent="0" algn="ctr">
              <a:buNone/>
              <a:defRPr>
                <a:solidFill>
                  <a:schemeClr val="tx1">
                    <a:tint val="75000"/>
                  </a:schemeClr>
                </a:solidFill>
              </a:defRPr>
            </a:lvl6pPr>
            <a:lvl7pPr marL="2057111" indent="0" algn="ctr">
              <a:buNone/>
              <a:defRPr>
                <a:solidFill>
                  <a:schemeClr val="tx1">
                    <a:tint val="75000"/>
                  </a:schemeClr>
                </a:solidFill>
              </a:defRPr>
            </a:lvl7pPr>
            <a:lvl8pPr marL="2399963" indent="0" algn="ctr">
              <a:buNone/>
              <a:defRPr>
                <a:solidFill>
                  <a:schemeClr val="tx1">
                    <a:tint val="75000"/>
                  </a:schemeClr>
                </a:solidFill>
              </a:defRPr>
            </a:lvl8pPr>
            <a:lvl9pPr marL="27428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1" y="6356354"/>
            <a:ext cx="2133600" cy="365125"/>
          </a:xfrm>
          <a:prstGeom prst="rect">
            <a:avLst/>
          </a:prstGeom>
        </p:spPr>
        <p:txBody>
          <a:bodyPr/>
          <a:lstStyle>
            <a:lvl1pPr algn="l">
              <a:defRPr>
                <a:latin typeface="Roboto Regular"/>
                <a:cs typeface="Roboto Regular"/>
              </a:defRPr>
            </a:lvl1pPr>
          </a:lstStyle>
          <a:p>
            <a:fld id="{970ECD59-A37A-C84B-9DFA-8E427AD378B0}"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lvl1pPr algn="l">
              <a:defRPr>
                <a:latin typeface="Roboto Regular"/>
                <a:cs typeface="Roboto Regula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8765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1" y="6356354"/>
            <a:ext cx="2133600" cy="365125"/>
          </a:xfrm>
          <a:prstGeom prst="rect">
            <a:avLst/>
          </a:prstGeom>
        </p:spPr>
        <p:txBody>
          <a:bodyPr/>
          <a:lstStyle/>
          <a:p>
            <a:fld id="{970ECD59-A37A-C84B-9DFA-8E427AD378B0}" type="datetimeFigureOut">
              <a:rPr lang="en-US" smtClean="0">
                <a:solidFill>
                  <a:prstClr val="black">
                    <a:tint val="75000"/>
                  </a:prstClr>
                </a:solidFill>
              </a:rPr>
              <a:pPr/>
              <a:t>10/11/2021</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E39091-E0D1-CF46-954B-4EBC67CDBED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1333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10" name="Title 9"/>
          <p:cNvSpPr>
            <a:spLocks noGrp="1"/>
          </p:cNvSpPr>
          <p:nvPr>
            <p:ph type="title"/>
          </p:nvPr>
        </p:nvSpPr>
        <p:spPr>
          <a:xfrm>
            <a:off x="609600" y="274638"/>
            <a:ext cx="7850832" cy="1096962"/>
          </a:xfrm>
          <a:noFill/>
          <a:ln w="9525">
            <a:noFill/>
            <a:miter lim="800000"/>
            <a:headEnd/>
            <a:tailEnd/>
          </a:ln>
        </p:spPr>
        <p:txBody>
          <a:bodyPr/>
          <a:lstStyle>
            <a:lvl1pPr algn="ctr" rtl="0" eaLnBrk="1" fontAlgn="base" hangingPunct="1">
              <a:spcBef>
                <a:spcPct val="0"/>
              </a:spcBef>
              <a:spcAft>
                <a:spcPct val="0"/>
              </a:spcAft>
              <a:defRPr lang="en-GB" sz="2700" b="1" kern="1200" dirty="0" smtClean="0">
                <a:solidFill>
                  <a:srgbClr val="002060"/>
                </a:solidFill>
                <a:latin typeface="+mj-lt"/>
                <a:ea typeface="+mj-ea"/>
                <a:cs typeface="Aharoni" pitchFamily="2" charset="-79"/>
              </a:defRPr>
            </a:lvl1pPr>
          </a:lstStyle>
          <a:p>
            <a:r>
              <a:rPr lang="en-US" dirty="0"/>
              <a:t>Click to edit Master title style</a:t>
            </a:r>
            <a:endParaRPr lang="en-GB" dirty="0"/>
          </a:p>
        </p:txBody>
      </p:sp>
      <p:sp>
        <p:nvSpPr>
          <p:cNvPr id="12" name="Text Placeholder 11"/>
          <p:cNvSpPr>
            <a:spLocks noGrp="1"/>
          </p:cNvSpPr>
          <p:nvPr>
            <p:ph type="body" sz="quarter" idx="13"/>
          </p:nvPr>
        </p:nvSpPr>
        <p:spPr>
          <a:xfrm>
            <a:off x="609600" y="1676400"/>
            <a:ext cx="7850832" cy="4343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4"/>
          </p:nvPr>
        </p:nvSpPr>
        <p:spPr>
          <a:xfrm>
            <a:off x="0" y="0"/>
            <a:ext cx="0" cy="0"/>
          </a:xfrm>
          <a:prstGeom prst="rect">
            <a:avLst/>
          </a:prstGeom>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5"/>
          </p:nvPr>
        </p:nvSpPr>
        <p:spPr>
          <a:xfrm>
            <a:off x="0" y="0"/>
            <a:ext cx="0" cy="0"/>
          </a:xfrm>
          <a:prstGeom prst="rect">
            <a:avLst/>
          </a:prstGeom>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a:xfrm>
            <a:off x="0" y="0"/>
            <a:ext cx="0" cy="0"/>
          </a:xfrm>
        </p:spPr>
        <p:txBody>
          <a:bodyPr/>
          <a:lstStyle>
            <a:lvl1pPr>
              <a:defRPr/>
            </a:lvl1pPr>
          </a:lstStyle>
          <a:p>
            <a:pPr>
              <a:defRPr/>
            </a:pPr>
            <a:fld id="{813F70C6-8A22-47CD-9424-CC70E67452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05635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8_HORIZONTA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fld id="{615DEAFB-839E-479F-8279-28E556B0FD0C}" type="datetime1">
              <a:rPr lang="en-US" smtClean="0"/>
              <a:pPr/>
              <a:t>10/11/2021</a:t>
            </a:fld>
            <a:endParaRPr lang="en-US"/>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endParaRPr lang="en-US"/>
          </a:p>
        </p:txBody>
      </p:sp>
      <p:sp>
        <p:nvSpPr>
          <p:cNvPr id="10" name="Title Placeholder 1"/>
          <p:cNvSpPr>
            <a:spLocks noGrp="1"/>
          </p:cNvSpPr>
          <p:nvPr>
            <p:ph type="title"/>
          </p:nvPr>
        </p:nvSpPr>
        <p:spPr>
          <a:xfrm>
            <a:off x="457200" y="198438"/>
            <a:ext cx="7772400" cy="563562"/>
          </a:xfrm>
          <a:prstGeom prst="rect">
            <a:avLst/>
          </a:prstGeom>
        </p:spPr>
        <p:txBody>
          <a:bodyPr vert="horz" lIns="91440" tIns="45720" rIns="91440" bIns="45720" rtlCol="0" anchor="ctr">
            <a:normAutofit/>
          </a:bodyPr>
          <a:lstStyle>
            <a:lvl1pPr>
              <a:defRPr sz="2700"/>
            </a:lvl1pPr>
          </a:lstStyle>
          <a:p>
            <a:r>
              <a:rPr lang="en-US" dirty="0"/>
              <a:t>Click to edit Master title style</a:t>
            </a:r>
          </a:p>
        </p:txBody>
      </p:sp>
      <p:sp>
        <p:nvSpPr>
          <p:cNvPr id="12" name="Content Placeholder 2"/>
          <p:cNvSpPr>
            <a:spLocks noGrp="1"/>
          </p:cNvSpPr>
          <p:nvPr>
            <p:ph idx="1"/>
          </p:nvPr>
        </p:nvSpPr>
        <p:spPr>
          <a:xfrm>
            <a:off x="457200" y="1143001"/>
            <a:ext cx="8229600" cy="43434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7353583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8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788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nchor="t">
            <a:noAutofit/>
          </a:bodyPr>
          <a:lstStyle>
            <a:lvl1pPr>
              <a:defRPr sz="2700">
                <a:solidFill>
                  <a:srgbClr val="000000"/>
                </a:solidFill>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p>
            <a:fld id="{FCBFB6DA-389C-1044-94FA-E21639E080B4}" type="slidenum">
              <a:rPr lang="en-US" smtClean="0">
                <a:solidFill>
                  <a:srgbClr val="4F81BD"/>
                </a:solidFill>
                <a:latin typeface="Arial"/>
              </a:rPr>
              <a:pPr/>
              <a:t>‹#›</a:t>
            </a:fld>
            <a:endParaRPr lang="en-US">
              <a:solidFill>
                <a:srgbClr val="4F81BD"/>
              </a:solidFill>
              <a:latin typeface="Arial"/>
            </a:endParaRPr>
          </a:p>
        </p:txBody>
      </p:sp>
    </p:spTree>
    <p:extLst>
      <p:ext uri="{BB962C8B-B14F-4D97-AF65-F5344CB8AC3E}">
        <p14:creationId xmlns:p14="http://schemas.microsoft.com/office/powerpoint/2010/main" val="31307758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lvl1pPr algn="l">
              <a:defRPr>
                <a:latin typeface="Roboto Regular"/>
                <a:cs typeface="Roboto Regular"/>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l">
              <a:buNone/>
              <a:defRPr>
                <a:solidFill>
                  <a:schemeClr val="tx1">
                    <a:tint val="75000"/>
                  </a:schemeClr>
                </a:solidFill>
                <a:latin typeface="Roboto Regular"/>
                <a:cs typeface="Roboto Regular"/>
              </a:defRPr>
            </a:lvl1pPr>
            <a:lvl2pPr marL="342852" indent="0" algn="ctr">
              <a:buNone/>
              <a:defRPr>
                <a:solidFill>
                  <a:schemeClr val="tx1">
                    <a:tint val="75000"/>
                  </a:schemeClr>
                </a:solidFill>
              </a:defRPr>
            </a:lvl2pPr>
            <a:lvl3pPr marL="685704" indent="0" algn="ctr">
              <a:buNone/>
              <a:defRPr>
                <a:solidFill>
                  <a:schemeClr val="tx1">
                    <a:tint val="75000"/>
                  </a:schemeClr>
                </a:solidFill>
              </a:defRPr>
            </a:lvl3pPr>
            <a:lvl4pPr marL="1028556" indent="0" algn="ctr">
              <a:buNone/>
              <a:defRPr>
                <a:solidFill>
                  <a:schemeClr val="tx1">
                    <a:tint val="75000"/>
                  </a:schemeClr>
                </a:solidFill>
              </a:defRPr>
            </a:lvl4pPr>
            <a:lvl5pPr marL="1371407" indent="0" algn="ctr">
              <a:buNone/>
              <a:defRPr>
                <a:solidFill>
                  <a:schemeClr val="tx1">
                    <a:tint val="75000"/>
                  </a:schemeClr>
                </a:solidFill>
              </a:defRPr>
            </a:lvl5pPr>
            <a:lvl6pPr marL="1714259" indent="0" algn="ctr">
              <a:buNone/>
              <a:defRPr>
                <a:solidFill>
                  <a:schemeClr val="tx1">
                    <a:tint val="75000"/>
                  </a:schemeClr>
                </a:solidFill>
              </a:defRPr>
            </a:lvl6pPr>
            <a:lvl7pPr marL="2057111" indent="0" algn="ctr">
              <a:buNone/>
              <a:defRPr>
                <a:solidFill>
                  <a:schemeClr val="tx1">
                    <a:tint val="75000"/>
                  </a:schemeClr>
                </a:solidFill>
              </a:defRPr>
            </a:lvl7pPr>
            <a:lvl8pPr marL="2399963" indent="0" algn="ctr">
              <a:buNone/>
              <a:defRPr>
                <a:solidFill>
                  <a:schemeClr val="tx1">
                    <a:tint val="75000"/>
                  </a:schemeClr>
                </a:solidFill>
              </a:defRPr>
            </a:lvl8pPr>
            <a:lvl9pPr marL="27428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lgn="l">
              <a:defRPr>
                <a:latin typeface="Roboto Regular"/>
                <a:cs typeface="Roboto Regular"/>
              </a:defRPr>
            </a:lvl1pPr>
          </a:lstStyle>
          <a:p>
            <a:fld id="{970ECD59-A37A-C84B-9DFA-8E427AD378B0}" type="datetimeFigureOut">
              <a:rPr lang="en-US" smtClean="0"/>
              <a:pPr/>
              <a:t>10/11/2021</a:t>
            </a:fld>
            <a:endParaRPr lang="en-US"/>
          </a:p>
        </p:txBody>
      </p:sp>
      <p:sp>
        <p:nvSpPr>
          <p:cNvPr id="5" name="Footer Placeholder 4"/>
          <p:cNvSpPr>
            <a:spLocks noGrp="1"/>
          </p:cNvSpPr>
          <p:nvPr>
            <p:ph type="ftr" sz="quarter" idx="11"/>
          </p:nvPr>
        </p:nvSpPr>
        <p:spPr/>
        <p:txBody>
          <a:bodyPr/>
          <a:lstStyle>
            <a:lvl1pPr algn="l">
              <a:defRPr>
                <a:latin typeface="Roboto Regular"/>
                <a:cs typeface="Roboto Regular"/>
              </a:defRPr>
            </a:lvl1pPr>
          </a:lstStyle>
          <a:p>
            <a:endParaRPr lang="en-US"/>
          </a:p>
        </p:txBody>
      </p:sp>
      <p:sp>
        <p:nvSpPr>
          <p:cNvPr id="6" name="Slide Number Placeholder 5"/>
          <p:cNvSpPr>
            <a:spLocks noGrp="1"/>
          </p:cNvSpPr>
          <p:nvPr>
            <p:ph type="sldNum" sz="quarter" idx="12"/>
          </p:nvPr>
        </p:nvSpPr>
        <p:spPr/>
        <p:txBody>
          <a:bodyPr/>
          <a:lstStyle>
            <a:lvl1pPr algn="l">
              <a:defRPr>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20669552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0ECD59-A37A-C84B-9DFA-8E427AD378B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5516564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7"/>
            <a:ext cx="7772400" cy="1500187"/>
          </a:xfrm>
        </p:spPr>
        <p:txBody>
          <a:bodyPr anchor="b"/>
          <a:lstStyle>
            <a:lvl1pPr marL="0" indent="0">
              <a:buNone/>
              <a:defRPr sz="1500">
                <a:solidFill>
                  <a:schemeClr val="tx1">
                    <a:tint val="75000"/>
                  </a:schemeClr>
                </a:solidFill>
              </a:defRPr>
            </a:lvl1pPr>
            <a:lvl2pPr marL="342852" indent="0">
              <a:buNone/>
              <a:defRPr sz="1350">
                <a:solidFill>
                  <a:schemeClr val="tx1">
                    <a:tint val="75000"/>
                  </a:schemeClr>
                </a:solidFill>
              </a:defRPr>
            </a:lvl2pPr>
            <a:lvl3pPr marL="685704" indent="0">
              <a:buNone/>
              <a:defRPr sz="1200">
                <a:solidFill>
                  <a:schemeClr val="tx1">
                    <a:tint val="75000"/>
                  </a:schemeClr>
                </a:solidFill>
              </a:defRPr>
            </a:lvl3pPr>
            <a:lvl4pPr marL="1028556" indent="0">
              <a:buNone/>
              <a:defRPr sz="1050">
                <a:solidFill>
                  <a:schemeClr val="tx1">
                    <a:tint val="75000"/>
                  </a:schemeClr>
                </a:solidFill>
              </a:defRPr>
            </a:lvl4pPr>
            <a:lvl5pPr marL="1371407" indent="0">
              <a:buNone/>
              <a:defRPr sz="1050">
                <a:solidFill>
                  <a:schemeClr val="tx1">
                    <a:tint val="75000"/>
                  </a:schemeClr>
                </a:solidFill>
              </a:defRPr>
            </a:lvl5pPr>
            <a:lvl6pPr marL="1714259" indent="0">
              <a:buNone/>
              <a:defRPr sz="1050">
                <a:solidFill>
                  <a:schemeClr val="tx1">
                    <a:tint val="75000"/>
                  </a:schemeClr>
                </a:solidFill>
              </a:defRPr>
            </a:lvl6pPr>
            <a:lvl7pPr marL="2057111" indent="0">
              <a:buNone/>
              <a:defRPr sz="1050">
                <a:solidFill>
                  <a:schemeClr val="tx1">
                    <a:tint val="75000"/>
                  </a:schemeClr>
                </a:solidFill>
              </a:defRPr>
            </a:lvl7pPr>
            <a:lvl8pPr marL="2399963" indent="0">
              <a:buNone/>
              <a:defRPr sz="1050">
                <a:solidFill>
                  <a:schemeClr val="tx1">
                    <a:tint val="75000"/>
                  </a:schemeClr>
                </a:solidFill>
              </a:defRPr>
            </a:lvl8pPr>
            <a:lvl9pPr marL="2742815"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0ECD59-A37A-C84B-9DFA-8E427AD378B0}" type="datetimeFigureOut">
              <a:rPr lang="en-US" smtClean="0"/>
              <a:t>10/11/2021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901777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600204"/>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0ECD59-A37A-C84B-9DFA-8E427AD378B0}"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4166571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426CB12-F9AA-41C0-94D3-830E3BF736D6}"/>
              </a:ext>
            </a:extLst>
          </p:cNvPr>
          <p:cNvSpPr/>
          <p:nvPr userDrawn="1"/>
        </p:nvSpPr>
        <p:spPr>
          <a:xfrm>
            <a:off x="950913" y="1676400"/>
            <a:ext cx="1887537" cy="4573588"/>
          </a:xfrm>
          <a:prstGeom prst="rect">
            <a:avLst/>
          </a:prstGeom>
          <a:solidFill>
            <a:srgbClr val="FFFFFF"/>
          </a:solidFill>
          <a:ln w="3175">
            <a:solidFill>
              <a:schemeClr val="bg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a:solidFill>
                <a:srgbClr val="95E6FF"/>
              </a:solidFill>
              <a:ea typeface="MS PGothic" pitchFamily="34" charset="-128"/>
            </a:endParaRPr>
          </a:p>
        </p:txBody>
      </p:sp>
      <p:sp>
        <p:nvSpPr>
          <p:cNvPr id="2" name="Title 1"/>
          <p:cNvSpPr>
            <a:spLocks noGrp="1"/>
          </p:cNvSpPr>
          <p:nvPr>
            <p:ph type="title"/>
          </p:nvPr>
        </p:nvSpPr>
        <p:spPr>
          <a:xfrm>
            <a:off x="812294" y="866489"/>
            <a:ext cx="7549224" cy="629216"/>
          </a:xfrm>
        </p:spPr>
        <p:txBody>
          <a:bodyPr/>
          <a:lstStyle/>
          <a:p>
            <a:r>
              <a:rPr lang="es-ES_tradnl" noProof="0"/>
              <a:t>Click to edit Master title style</a:t>
            </a:r>
          </a:p>
        </p:txBody>
      </p:sp>
      <p:sp>
        <p:nvSpPr>
          <p:cNvPr id="6" name="Picture Placeholder 2"/>
          <p:cNvSpPr>
            <a:spLocks noGrp="1"/>
          </p:cNvSpPr>
          <p:nvPr>
            <p:ph type="pic" idx="1"/>
          </p:nvPr>
        </p:nvSpPr>
        <p:spPr>
          <a:xfrm>
            <a:off x="1037934" y="1785820"/>
            <a:ext cx="1708406" cy="4350298"/>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a:t>Drag picture to placeholder or click icon to add</a:t>
            </a:r>
          </a:p>
        </p:txBody>
      </p:sp>
      <p:sp>
        <p:nvSpPr>
          <p:cNvPr id="7" name="Content Placeholder 2"/>
          <p:cNvSpPr>
            <a:spLocks noGrp="1"/>
          </p:cNvSpPr>
          <p:nvPr>
            <p:ph idx="11"/>
          </p:nvPr>
        </p:nvSpPr>
        <p:spPr>
          <a:xfrm>
            <a:off x="3017108" y="1676222"/>
            <a:ext cx="5344409" cy="4574106"/>
          </a:xfrm>
        </p:spPr>
        <p:txBody>
          <a:body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8" name="Footer Placeholder 2">
            <a:extLst>
              <a:ext uri="{FF2B5EF4-FFF2-40B4-BE49-F238E27FC236}">
                <a16:creationId xmlns:a16="http://schemas.microsoft.com/office/drawing/2014/main" id="{4CAFA615-57AF-420C-BD0E-FFA0FC9DFF85}"/>
              </a:ext>
            </a:extLst>
          </p:cNvPr>
          <p:cNvSpPr>
            <a:spLocks noGrp="1"/>
          </p:cNvSpPr>
          <p:nvPr>
            <p:ph type="ftr" sz="quarter" idx="12"/>
          </p:nvPr>
        </p:nvSpPr>
        <p:spPr>
          <a:xfrm>
            <a:off x="4583113" y="6149975"/>
            <a:ext cx="35020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MS PGothic" pitchFamily="34" charset="-128"/>
              </a:defRPr>
            </a:lvl1pPr>
          </a:lstStyle>
          <a:p>
            <a:pPr>
              <a:defRPr/>
            </a:pPr>
            <a:endParaRPr lang="es-ES_tradnl"/>
          </a:p>
        </p:txBody>
      </p:sp>
    </p:spTree>
    <p:extLst>
      <p:ext uri="{BB962C8B-B14F-4D97-AF65-F5344CB8AC3E}">
        <p14:creationId xmlns:p14="http://schemas.microsoft.com/office/powerpoint/2010/main" val="2549243549"/>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3" y="1535113"/>
            <a:ext cx="4040188" cy="639762"/>
          </a:xfrm>
        </p:spPr>
        <p:txBody>
          <a:bodyPr anchor="b"/>
          <a:lstStyle>
            <a:lvl1pPr marL="0" indent="0">
              <a:buNone/>
              <a:defRPr sz="1800" b="1"/>
            </a:lvl1pPr>
            <a:lvl2pPr marL="342852" indent="0">
              <a:buNone/>
              <a:defRPr sz="1500" b="1"/>
            </a:lvl2pPr>
            <a:lvl3pPr marL="685704" indent="0">
              <a:buNone/>
              <a:defRPr sz="1350" b="1"/>
            </a:lvl3pPr>
            <a:lvl4pPr marL="1028556" indent="0">
              <a:buNone/>
              <a:defRPr sz="1200" b="1"/>
            </a:lvl4pPr>
            <a:lvl5pPr marL="1371407" indent="0">
              <a:buNone/>
              <a:defRPr sz="1200" b="1"/>
            </a:lvl5pPr>
            <a:lvl6pPr marL="1714259" indent="0">
              <a:buNone/>
              <a:defRPr sz="1200" b="1"/>
            </a:lvl6pPr>
            <a:lvl7pPr marL="2057111" indent="0">
              <a:buNone/>
              <a:defRPr sz="1200" b="1"/>
            </a:lvl7pPr>
            <a:lvl8pPr marL="2399963" indent="0">
              <a:buNone/>
              <a:defRPr sz="1200" b="1"/>
            </a:lvl8pPr>
            <a:lvl9pPr marL="274281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1800" b="1"/>
            </a:lvl1pPr>
            <a:lvl2pPr marL="342852" indent="0">
              <a:buNone/>
              <a:defRPr sz="1500" b="1"/>
            </a:lvl2pPr>
            <a:lvl3pPr marL="685704" indent="0">
              <a:buNone/>
              <a:defRPr sz="1350" b="1"/>
            </a:lvl3pPr>
            <a:lvl4pPr marL="1028556" indent="0">
              <a:buNone/>
              <a:defRPr sz="1200" b="1"/>
            </a:lvl4pPr>
            <a:lvl5pPr marL="1371407" indent="0">
              <a:buNone/>
              <a:defRPr sz="1200" b="1"/>
            </a:lvl5pPr>
            <a:lvl6pPr marL="1714259" indent="0">
              <a:buNone/>
              <a:defRPr sz="1200" b="1"/>
            </a:lvl6pPr>
            <a:lvl7pPr marL="2057111" indent="0">
              <a:buNone/>
              <a:defRPr sz="1200" b="1"/>
            </a:lvl7pPr>
            <a:lvl8pPr marL="2399963" indent="0">
              <a:buNone/>
              <a:defRPr sz="1200" b="1"/>
            </a:lvl8pPr>
            <a:lvl9pPr marL="274281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0ECD59-A37A-C84B-9DFA-8E427AD378B0}" type="datetimeFigureOut">
              <a:rPr lang="en-US" smtClean="0"/>
              <a:t>10/11/2021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6325678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0ECD59-A37A-C84B-9DFA-8E427AD378B0}" type="datetimeFigureOut">
              <a:rPr lang="en-US" smtClean="0"/>
              <a:t>10/11/2021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7622037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ECD59-A37A-C84B-9DFA-8E427AD378B0}" type="datetimeFigureOut">
              <a:rPr lang="en-US" smtClean="0"/>
              <a:t>10/11/2021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1641182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1" y="273053"/>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852" indent="0">
              <a:buNone/>
              <a:defRPr sz="900"/>
            </a:lvl2pPr>
            <a:lvl3pPr marL="685704" indent="0">
              <a:buNone/>
              <a:defRPr sz="750"/>
            </a:lvl3pPr>
            <a:lvl4pPr marL="1028556" indent="0">
              <a:buNone/>
              <a:defRPr sz="675"/>
            </a:lvl4pPr>
            <a:lvl5pPr marL="1371407" indent="0">
              <a:buNone/>
              <a:defRPr sz="675"/>
            </a:lvl5pPr>
            <a:lvl6pPr marL="1714259" indent="0">
              <a:buNone/>
              <a:defRPr sz="675"/>
            </a:lvl6pPr>
            <a:lvl7pPr marL="2057111" indent="0">
              <a:buNone/>
              <a:defRPr sz="675"/>
            </a:lvl7pPr>
            <a:lvl8pPr marL="2399963" indent="0">
              <a:buNone/>
              <a:defRPr sz="675"/>
            </a:lvl8pPr>
            <a:lvl9pPr marL="2742815"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084690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4800601"/>
            <a:ext cx="5486400" cy="566738"/>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9" y="612775"/>
            <a:ext cx="5486400" cy="4114800"/>
          </a:xfrm>
        </p:spPr>
        <p:txBody>
          <a:bodyPr/>
          <a:lstStyle>
            <a:lvl1pPr marL="0" indent="0">
              <a:buNone/>
              <a:defRPr sz="2400"/>
            </a:lvl1pPr>
            <a:lvl2pPr marL="342852" indent="0">
              <a:buNone/>
              <a:defRPr sz="2100"/>
            </a:lvl2pPr>
            <a:lvl3pPr marL="685704" indent="0">
              <a:buNone/>
              <a:defRPr sz="1800"/>
            </a:lvl3pPr>
            <a:lvl4pPr marL="1028556" indent="0">
              <a:buNone/>
              <a:defRPr sz="1500"/>
            </a:lvl4pPr>
            <a:lvl5pPr marL="1371407" indent="0">
              <a:buNone/>
              <a:defRPr sz="1500"/>
            </a:lvl5pPr>
            <a:lvl6pPr marL="1714259" indent="0">
              <a:buNone/>
              <a:defRPr sz="1500"/>
            </a:lvl6pPr>
            <a:lvl7pPr marL="2057111" indent="0">
              <a:buNone/>
              <a:defRPr sz="1500"/>
            </a:lvl7pPr>
            <a:lvl8pPr marL="2399963" indent="0">
              <a:buNone/>
              <a:defRPr sz="1500"/>
            </a:lvl8pPr>
            <a:lvl9pPr marL="2742815" indent="0">
              <a:buNone/>
              <a:defRPr sz="1500"/>
            </a:lvl9pPr>
          </a:lstStyle>
          <a:p>
            <a:r>
              <a:rPr lang="en-US"/>
              <a:t>Click icon to add picture</a:t>
            </a:r>
          </a:p>
        </p:txBody>
      </p:sp>
      <p:sp>
        <p:nvSpPr>
          <p:cNvPr id="4" name="Text Placeholder 3"/>
          <p:cNvSpPr>
            <a:spLocks noGrp="1"/>
          </p:cNvSpPr>
          <p:nvPr>
            <p:ph type="body" sz="half" idx="2"/>
          </p:nvPr>
        </p:nvSpPr>
        <p:spPr>
          <a:xfrm>
            <a:off x="1792289" y="5367339"/>
            <a:ext cx="5486400" cy="804862"/>
          </a:xfrm>
        </p:spPr>
        <p:txBody>
          <a:bodyPr/>
          <a:lstStyle>
            <a:lvl1pPr marL="0" indent="0">
              <a:buNone/>
              <a:defRPr sz="1050"/>
            </a:lvl1pPr>
            <a:lvl2pPr marL="342852" indent="0">
              <a:buNone/>
              <a:defRPr sz="900"/>
            </a:lvl2pPr>
            <a:lvl3pPr marL="685704" indent="0">
              <a:buNone/>
              <a:defRPr sz="750"/>
            </a:lvl3pPr>
            <a:lvl4pPr marL="1028556" indent="0">
              <a:buNone/>
              <a:defRPr sz="675"/>
            </a:lvl4pPr>
            <a:lvl5pPr marL="1371407" indent="0">
              <a:buNone/>
              <a:defRPr sz="675"/>
            </a:lvl5pPr>
            <a:lvl6pPr marL="1714259" indent="0">
              <a:buNone/>
              <a:defRPr sz="675"/>
            </a:lvl6pPr>
            <a:lvl7pPr marL="2057111" indent="0">
              <a:buNone/>
              <a:defRPr sz="675"/>
            </a:lvl7pPr>
            <a:lvl8pPr marL="2399963" indent="0">
              <a:buNone/>
              <a:defRPr sz="675"/>
            </a:lvl8pPr>
            <a:lvl9pPr marL="2742815"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70ECD59-A37A-C84B-9DFA-8E427AD378B0}" type="datetimeFigureOut">
              <a:rPr lang="en-US" smtClean="0"/>
              <a:t>10/11/2021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E39091-E0D1-CF46-954B-4EBC67CDBED6}" type="slidenum">
              <a:rPr lang="en-US" smtClean="0"/>
              <a:t>‹#›</a:t>
            </a:fld>
            <a:endParaRPr lang="en-US"/>
          </a:p>
        </p:txBody>
      </p:sp>
    </p:spTree>
    <p:extLst>
      <p:ext uri="{BB962C8B-B14F-4D97-AF65-F5344CB8AC3E}">
        <p14:creationId xmlns:p14="http://schemas.microsoft.com/office/powerpoint/2010/main" val="2200273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294" y="866489"/>
            <a:ext cx="7669969" cy="629216"/>
          </a:xfrm>
        </p:spPr>
        <p:txBody>
          <a:bodyPr/>
          <a:lstStyle/>
          <a:p>
            <a:r>
              <a:rPr lang="es-ES_tradnl" noProof="0"/>
              <a:t>Click to edit Master title style</a:t>
            </a:r>
          </a:p>
        </p:txBody>
      </p:sp>
      <p:sp>
        <p:nvSpPr>
          <p:cNvPr id="9" name="Content Placeholder 8"/>
          <p:cNvSpPr>
            <a:spLocks noGrp="1"/>
          </p:cNvSpPr>
          <p:nvPr>
            <p:ph sz="quarter" idx="13"/>
          </p:nvPr>
        </p:nvSpPr>
        <p:spPr>
          <a:xfrm>
            <a:off x="812293" y="2313432"/>
            <a:ext cx="3672811" cy="3493008"/>
          </a:xfrm>
        </p:spPr>
        <p:txBody>
          <a:body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11" name="Content Placeholder 10"/>
          <p:cNvSpPr>
            <a:spLocks noGrp="1"/>
          </p:cNvSpPr>
          <p:nvPr>
            <p:ph sz="quarter" idx="14"/>
          </p:nvPr>
        </p:nvSpPr>
        <p:spPr>
          <a:xfrm>
            <a:off x="4765842" y="2313431"/>
            <a:ext cx="3716421" cy="3493008"/>
          </a:xfrm>
        </p:spPr>
        <p:txBody>
          <a:body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5" name="Footer Placeholder 5">
            <a:extLst>
              <a:ext uri="{FF2B5EF4-FFF2-40B4-BE49-F238E27FC236}">
                <a16:creationId xmlns:a16="http://schemas.microsoft.com/office/drawing/2014/main" id="{B19915FE-A64A-4343-9EF1-550C73A670F5}"/>
              </a:ext>
            </a:extLst>
          </p:cNvPr>
          <p:cNvSpPr>
            <a:spLocks noGrp="1"/>
          </p:cNvSpPr>
          <p:nvPr>
            <p:ph type="ftr" sz="quarter" idx="15"/>
          </p:nvPr>
        </p:nvSpPr>
        <p:spPr>
          <a:xfrm>
            <a:off x="4583113" y="6149975"/>
            <a:ext cx="35020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MS PGothic" pitchFamily="34" charset="-128"/>
              </a:defRPr>
            </a:lvl1pPr>
          </a:lstStyle>
          <a:p>
            <a:pPr>
              <a:defRPr/>
            </a:pPr>
            <a:endParaRPr lang="es-ES_tradnl"/>
          </a:p>
        </p:txBody>
      </p:sp>
    </p:spTree>
    <p:extLst>
      <p:ext uri="{BB962C8B-B14F-4D97-AF65-F5344CB8AC3E}">
        <p14:creationId xmlns:p14="http://schemas.microsoft.com/office/powerpoint/2010/main" val="334016443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noProof="0"/>
              <a:t>Click to edit Master title style</a:t>
            </a:r>
          </a:p>
        </p:txBody>
      </p:sp>
      <p:sp>
        <p:nvSpPr>
          <p:cNvPr id="3" name="Text Placeholder 2"/>
          <p:cNvSpPr>
            <a:spLocks noGrp="1"/>
          </p:cNvSpPr>
          <p:nvPr>
            <p:ph type="body" idx="1"/>
          </p:nvPr>
        </p:nvSpPr>
        <p:spPr>
          <a:xfrm>
            <a:off x="1121995" y="2316009"/>
            <a:ext cx="3274731"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noProof="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5" name="Text Placeholder 4"/>
          <p:cNvSpPr>
            <a:spLocks noGrp="1"/>
          </p:cNvSpPr>
          <p:nvPr>
            <p:ph type="body" sz="quarter" idx="3"/>
          </p:nvPr>
        </p:nvSpPr>
        <p:spPr>
          <a:xfrm>
            <a:off x="4747516" y="2316010"/>
            <a:ext cx="3233640"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noProof="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7" name="Footer Placeholder 7">
            <a:extLst>
              <a:ext uri="{FF2B5EF4-FFF2-40B4-BE49-F238E27FC236}">
                <a16:creationId xmlns:a16="http://schemas.microsoft.com/office/drawing/2014/main" id="{2EB12A4F-BC99-4E51-93A2-2757D1284DE7}"/>
              </a:ext>
            </a:extLst>
          </p:cNvPr>
          <p:cNvSpPr>
            <a:spLocks noGrp="1"/>
          </p:cNvSpPr>
          <p:nvPr>
            <p:ph type="ftr" sz="quarter" idx="10"/>
          </p:nvPr>
        </p:nvSpPr>
        <p:spPr>
          <a:xfrm>
            <a:off x="4583113" y="6149975"/>
            <a:ext cx="35020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MS PGothic" pitchFamily="34" charset="-128"/>
              </a:defRPr>
            </a:lvl1pPr>
          </a:lstStyle>
          <a:p>
            <a:pPr>
              <a:defRPr/>
            </a:pPr>
            <a:endParaRPr lang="es-ES_tradnl"/>
          </a:p>
        </p:txBody>
      </p:sp>
    </p:spTree>
    <p:extLst>
      <p:ext uri="{BB962C8B-B14F-4D97-AF65-F5344CB8AC3E}">
        <p14:creationId xmlns:p14="http://schemas.microsoft.com/office/powerpoint/2010/main" val="76264872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noProof="0"/>
              <a:t>Click to edit Master title style</a:t>
            </a:r>
          </a:p>
        </p:txBody>
      </p:sp>
      <p:sp>
        <p:nvSpPr>
          <p:cNvPr id="3" name="Footer Placeholder 3">
            <a:extLst>
              <a:ext uri="{FF2B5EF4-FFF2-40B4-BE49-F238E27FC236}">
                <a16:creationId xmlns:a16="http://schemas.microsoft.com/office/drawing/2014/main" id="{DD595480-7AD3-41C5-81DB-8EDA732E87C9}"/>
              </a:ext>
            </a:extLst>
          </p:cNvPr>
          <p:cNvSpPr>
            <a:spLocks noGrp="1"/>
          </p:cNvSpPr>
          <p:nvPr>
            <p:ph type="ftr" sz="quarter" idx="10"/>
          </p:nvPr>
        </p:nvSpPr>
        <p:spPr>
          <a:xfrm>
            <a:off x="4583113" y="6149975"/>
            <a:ext cx="3502025"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atin typeface="Arial" charset="0"/>
                <a:ea typeface="MS PGothic" pitchFamily="34" charset="-128"/>
              </a:defRPr>
            </a:lvl1pPr>
          </a:lstStyle>
          <a:p>
            <a:pPr>
              <a:defRPr/>
            </a:pPr>
            <a:endParaRPr lang="es-ES_tradnl"/>
          </a:p>
        </p:txBody>
      </p:sp>
    </p:spTree>
    <p:extLst>
      <p:ext uri="{BB962C8B-B14F-4D97-AF65-F5344CB8AC3E}">
        <p14:creationId xmlns:p14="http://schemas.microsoft.com/office/powerpoint/2010/main" val="66381869"/>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5" name="Rectangle 17">
            <a:extLst>
              <a:ext uri="{FF2B5EF4-FFF2-40B4-BE49-F238E27FC236}">
                <a16:creationId xmlns:a16="http://schemas.microsoft.com/office/drawing/2014/main" id="{5A20537D-C879-4B2E-B27B-3C19DE696B39}"/>
              </a:ext>
            </a:extLst>
          </p:cNvPr>
          <p:cNvSpPr/>
          <p:nvPr userDrawn="1"/>
        </p:nvSpPr>
        <p:spPr>
          <a:xfrm>
            <a:off x="4575175" y="812800"/>
            <a:ext cx="4137025" cy="557688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a:solidFill>
                <a:srgbClr val="FFFFFF"/>
              </a:solidFill>
              <a:ea typeface="MS PGothic" pitchFamily="34" charset="-128"/>
            </a:endParaRPr>
          </a:p>
        </p:txBody>
      </p:sp>
      <p:sp>
        <p:nvSpPr>
          <p:cNvPr id="6" name="Rectangle 38">
            <a:extLst>
              <a:ext uri="{FF2B5EF4-FFF2-40B4-BE49-F238E27FC236}">
                <a16:creationId xmlns:a16="http://schemas.microsoft.com/office/drawing/2014/main" id="{7171C814-4341-4724-A643-9339B3BE9CDF}"/>
              </a:ext>
            </a:extLst>
          </p:cNvPr>
          <p:cNvSpPr/>
          <p:nvPr userDrawn="1"/>
        </p:nvSpPr>
        <p:spPr>
          <a:xfrm>
            <a:off x="468313" y="812800"/>
            <a:ext cx="3998912" cy="5576888"/>
          </a:xfrm>
          <a:prstGeom prst="rect">
            <a:avLst/>
          </a:prstGeom>
          <a:solidFill>
            <a:schemeClr val="bg1"/>
          </a:solidFill>
          <a:ln w="317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a:solidFill>
                <a:srgbClr val="FFFFFF"/>
              </a:solidFill>
              <a:ea typeface="MS PGothic" pitchFamily="34" charset="-128"/>
            </a:endParaRPr>
          </a:p>
        </p:txBody>
      </p:sp>
      <p:cxnSp>
        <p:nvCxnSpPr>
          <p:cNvPr id="7" name="Straight Connector 16">
            <a:extLst>
              <a:ext uri="{FF2B5EF4-FFF2-40B4-BE49-F238E27FC236}">
                <a16:creationId xmlns:a16="http://schemas.microsoft.com/office/drawing/2014/main" id="{8FE09737-F009-4086-BD0E-61758B809FAD}"/>
              </a:ext>
            </a:extLst>
          </p:cNvPr>
          <p:cNvCxnSpPr/>
          <p:nvPr userDrawn="1"/>
        </p:nvCxnSpPr>
        <p:spPr>
          <a:xfrm>
            <a:off x="755650" y="3530600"/>
            <a:ext cx="3586163"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694225" y="986392"/>
            <a:ext cx="3801407" cy="5223240"/>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s-ES_tradnl" noProof="0"/>
              <a:t>Click to edit Master text styles</a:t>
            </a:r>
          </a:p>
          <a:p>
            <a:pPr lvl="1"/>
            <a:r>
              <a:rPr lang="es-ES_tradnl" noProof="0"/>
              <a:t>Second level</a:t>
            </a:r>
          </a:p>
          <a:p>
            <a:pPr lvl="2"/>
            <a:r>
              <a:rPr lang="es-ES_tradnl" noProof="0"/>
              <a:t>Third level</a:t>
            </a:r>
          </a:p>
          <a:p>
            <a:pPr lvl="3"/>
            <a:r>
              <a:rPr lang="es-ES_tradnl" noProof="0"/>
              <a:t>Fourth level</a:t>
            </a:r>
          </a:p>
          <a:p>
            <a:pPr lvl="4"/>
            <a:r>
              <a:rPr lang="es-ES_tradnl" noProof="0"/>
              <a:t>Fifth level</a:t>
            </a:r>
          </a:p>
        </p:txBody>
      </p:sp>
      <p:sp>
        <p:nvSpPr>
          <p:cNvPr id="15" name="Title 1"/>
          <p:cNvSpPr>
            <a:spLocks noGrp="1"/>
          </p:cNvSpPr>
          <p:nvPr>
            <p:ph type="title"/>
          </p:nvPr>
        </p:nvSpPr>
        <p:spPr>
          <a:xfrm>
            <a:off x="688474" y="1932393"/>
            <a:ext cx="3652909" cy="1463040"/>
          </a:xfrm>
        </p:spPr>
        <p:txBody>
          <a:bodyPr>
            <a:normAutofit/>
          </a:bodyPr>
          <a:lstStyle>
            <a:lvl1pPr algn="l">
              <a:defRPr sz="2800" b="0"/>
            </a:lvl1pPr>
          </a:lstStyle>
          <a:p>
            <a:r>
              <a:rPr lang="es-ES_tradnl" noProof="0"/>
              <a:t>Click to edit Master title style</a:t>
            </a:r>
          </a:p>
        </p:txBody>
      </p:sp>
      <p:sp>
        <p:nvSpPr>
          <p:cNvPr id="16" name="Text Placeholder 3"/>
          <p:cNvSpPr>
            <a:spLocks noGrp="1"/>
          </p:cNvSpPr>
          <p:nvPr>
            <p:ph type="body" sz="half" idx="2"/>
          </p:nvPr>
        </p:nvSpPr>
        <p:spPr>
          <a:xfrm>
            <a:off x="688475" y="3668904"/>
            <a:ext cx="365270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noProof="0"/>
              <a:t>Click to edit Master text styles</a:t>
            </a:r>
          </a:p>
        </p:txBody>
      </p:sp>
    </p:spTree>
    <p:extLst>
      <p:ext uri="{BB962C8B-B14F-4D97-AF65-F5344CB8AC3E}">
        <p14:creationId xmlns:p14="http://schemas.microsoft.com/office/powerpoint/2010/main" val="374905513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5" name="Rectangle 16">
            <a:extLst>
              <a:ext uri="{FF2B5EF4-FFF2-40B4-BE49-F238E27FC236}">
                <a16:creationId xmlns:a16="http://schemas.microsoft.com/office/drawing/2014/main" id="{9D8729CD-2461-4898-ABD7-93363F25537B}"/>
              </a:ext>
            </a:extLst>
          </p:cNvPr>
          <p:cNvSpPr/>
          <p:nvPr userDrawn="1"/>
        </p:nvSpPr>
        <p:spPr>
          <a:xfrm>
            <a:off x="4575175" y="812800"/>
            <a:ext cx="4137025" cy="5576888"/>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a:solidFill>
                <a:srgbClr val="FFFFFF"/>
              </a:solidFill>
              <a:ea typeface="MS PGothic" pitchFamily="34" charset="-128"/>
            </a:endParaRPr>
          </a:p>
        </p:txBody>
      </p:sp>
      <p:sp>
        <p:nvSpPr>
          <p:cNvPr id="6" name="Rectangle 38">
            <a:extLst>
              <a:ext uri="{FF2B5EF4-FFF2-40B4-BE49-F238E27FC236}">
                <a16:creationId xmlns:a16="http://schemas.microsoft.com/office/drawing/2014/main" id="{CD62F83B-4566-42AB-A3D7-63CBFFA69619}"/>
              </a:ext>
            </a:extLst>
          </p:cNvPr>
          <p:cNvSpPr/>
          <p:nvPr userDrawn="1"/>
        </p:nvSpPr>
        <p:spPr>
          <a:xfrm>
            <a:off x="468313" y="812800"/>
            <a:ext cx="3998912" cy="5576888"/>
          </a:xfrm>
          <a:prstGeom prst="rect">
            <a:avLst/>
          </a:prstGeom>
          <a:solidFill>
            <a:schemeClr val="bg1"/>
          </a:solidFill>
          <a:ln w="3175">
            <a:solidFill>
              <a:schemeClr val="bg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_tradnl">
              <a:solidFill>
                <a:srgbClr val="FFFFFF"/>
              </a:solidFill>
              <a:ea typeface="MS PGothic" pitchFamily="34" charset="-128"/>
            </a:endParaRPr>
          </a:p>
        </p:txBody>
      </p:sp>
      <p:cxnSp>
        <p:nvCxnSpPr>
          <p:cNvPr id="7" name="Straight Connector 17">
            <a:extLst>
              <a:ext uri="{FF2B5EF4-FFF2-40B4-BE49-F238E27FC236}">
                <a16:creationId xmlns:a16="http://schemas.microsoft.com/office/drawing/2014/main" id="{BB9B8584-BA10-435F-B81A-BF0831A49690}"/>
              </a:ext>
            </a:extLst>
          </p:cNvPr>
          <p:cNvCxnSpPr/>
          <p:nvPr userDrawn="1"/>
        </p:nvCxnSpPr>
        <p:spPr>
          <a:xfrm>
            <a:off x="4786313" y="3530600"/>
            <a:ext cx="3635375" cy="0"/>
          </a:xfrm>
          <a:prstGeom prst="line">
            <a:avLst/>
          </a:prstGeom>
          <a:ln w="95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
        <p:nvSpPr>
          <p:cNvPr id="3" name="Picture Placeholder 2"/>
          <p:cNvSpPr>
            <a:spLocks noGrp="1"/>
          </p:cNvSpPr>
          <p:nvPr>
            <p:ph type="pic" idx="1"/>
          </p:nvPr>
        </p:nvSpPr>
        <p:spPr>
          <a:xfrm>
            <a:off x="601580" y="941263"/>
            <a:ext cx="3763252" cy="5301790"/>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_tradnl" noProof="0" dirty="0"/>
              <a:t>Drag picture to placeholder or click icon to add</a:t>
            </a:r>
          </a:p>
        </p:txBody>
      </p:sp>
      <p:sp>
        <p:nvSpPr>
          <p:cNvPr id="16" name="Title 1"/>
          <p:cNvSpPr>
            <a:spLocks noGrp="1"/>
          </p:cNvSpPr>
          <p:nvPr>
            <p:ph type="title"/>
          </p:nvPr>
        </p:nvSpPr>
        <p:spPr>
          <a:xfrm>
            <a:off x="4794580" y="1858869"/>
            <a:ext cx="3627522" cy="1463040"/>
          </a:xfrm>
          <a:effectLst/>
        </p:spPr>
        <p:txBody>
          <a:bodyPr>
            <a:normAutofit/>
          </a:bodyPr>
          <a:lstStyle>
            <a:lvl1pPr algn="l">
              <a:defRPr sz="2800" b="1" cap="none" spc="0">
                <a:ln w="1905"/>
                <a:solidFill>
                  <a:srgbClr val="00B0F0"/>
                </a:solidFill>
                <a:effectLst/>
              </a:defRPr>
            </a:lvl1pPr>
          </a:lstStyle>
          <a:p>
            <a:r>
              <a:rPr lang="es-ES_tradnl" noProof="0" dirty="0" err="1"/>
              <a:t>Click</a:t>
            </a:r>
            <a:r>
              <a:rPr lang="es-ES_tradnl" noProof="0" dirty="0"/>
              <a:t> to </a:t>
            </a:r>
            <a:r>
              <a:rPr lang="es-ES_tradnl" noProof="0" dirty="0" err="1"/>
              <a:t>edit</a:t>
            </a:r>
            <a:r>
              <a:rPr lang="es-ES_tradnl" noProof="0" dirty="0"/>
              <a:t> Master </a:t>
            </a:r>
            <a:r>
              <a:rPr lang="es-ES_tradnl" noProof="0" dirty="0" err="1"/>
              <a:t>title</a:t>
            </a:r>
            <a:r>
              <a:rPr lang="es-ES_tradnl" noProof="0" dirty="0"/>
              <a:t> </a:t>
            </a:r>
            <a:r>
              <a:rPr lang="es-ES_tradnl" noProof="0" dirty="0" err="1"/>
              <a:t>style</a:t>
            </a:r>
            <a:endParaRPr lang="es-ES_tradnl" noProof="0" dirty="0"/>
          </a:p>
        </p:txBody>
      </p:sp>
      <p:sp>
        <p:nvSpPr>
          <p:cNvPr id="25" name="Content Placeholder 2"/>
          <p:cNvSpPr>
            <a:spLocks noGrp="1"/>
          </p:cNvSpPr>
          <p:nvPr>
            <p:ph idx="12"/>
          </p:nvPr>
        </p:nvSpPr>
        <p:spPr>
          <a:xfrm>
            <a:off x="4714513" y="3735422"/>
            <a:ext cx="3707589" cy="2211322"/>
          </a:xfrm>
        </p:spPr>
        <p:txBody>
          <a:bodyPr/>
          <a:lstStyle>
            <a:lvl1pPr>
              <a:defRPr sz="1800"/>
            </a:lvl1pPr>
          </a:lstStyle>
          <a:p>
            <a:pPr lvl="0"/>
            <a:r>
              <a:rPr lang="es-ES_tradnl" noProof="0"/>
              <a:t>Haga clic para modificar el estilo de texto del patrón</a:t>
            </a:r>
          </a:p>
        </p:txBody>
      </p:sp>
    </p:spTree>
    <p:extLst>
      <p:ext uri="{BB962C8B-B14F-4D97-AF65-F5344CB8AC3E}">
        <p14:creationId xmlns:p14="http://schemas.microsoft.com/office/powerpoint/2010/main" val="318117231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5" Type="http://schemas.openxmlformats.org/officeDocument/2006/relationships/slideLayout" Target="../slideLayouts/slideLayout40.xml"/><Relationship Id="rId10"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Title Placeholder 1">
            <a:extLst>
              <a:ext uri="{FF2B5EF4-FFF2-40B4-BE49-F238E27FC236}">
                <a16:creationId xmlns:a16="http://schemas.microsoft.com/office/drawing/2014/main" id="{55F8F586-7097-4E64-915F-97B16D2F885F}"/>
              </a:ext>
            </a:extLst>
          </p:cNvPr>
          <p:cNvSpPr>
            <a:spLocks noGrp="1"/>
          </p:cNvSpPr>
          <p:nvPr>
            <p:ph type="title"/>
          </p:nvPr>
        </p:nvSpPr>
        <p:spPr bwMode="auto">
          <a:xfrm>
            <a:off x="812800" y="278990"/>
            <a:ext cx="7596188"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title</a:t>
            </a:r>
            <a:r>
              <a:rPr lang="es-ES_tradnl" altLang="en-US" dirty="0"/>
              <a:t> </a:t>
            </a:r>
            <a:r>
              <a:rPr lang="es-ES_tradnl" altLang="en-US" dirty="0" err="1"/>
              <a:t>style</a:t>
            </a:r>
            <a:endParaRPr lang="es-ES_tradnl" altLang="en-US" dirty="0"/>
          </a:p>
        </p:txBody>
      </p:sp>
      <p:sp>
        <p:nvSpPr>
          <p:cNvPr id="1028" name="Text Placeholder 2">
            <a:extLst>
              <a:ext uri="{FF2B5EF4-FFF2-40B4-BE49-F238E27FC236}">
                <a16:creationId xmlns:a16="http://schemas.microsoft.com/office/drawing/2014/main" id="{708DABD0-1774-4801-A807-C9FB9B945ED9}"/>
              </a:ext>
            </a:extLst>
          </p:cNvPr>
          <p:cNvSpPr>
            <a:spLocks noGrp="1"/>
          </p:cNvSpPr>
          <p:nvPr>
            <p:ph type="body" idx="1"/>
          </p:nvPr>
        </p:nvSpPr>
        <p:spPr bwMode="auto">
          <a:xfrm>
            <a:off x="812800" y="1351935"/>
            <a:ext cx="759936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n-US" dirty="0" err="1"/>
              <a:t>Click</a:t>
            </a:r>
            <a:r>
              <a:rPr lang="es-ES_tradnl" altLang="en-US" dirty="0"/>
              <a:t> to </a:t>
            </a:r>
            <a:r>
              <a:rPr lang="es-ES_tradnl" altLang="en-US" dirty="0" err="1"/>
              <a:t>edit</a:t>
            </a:r>
            <a:r>
              <a:rPr lang="es-ES_tradnl" altLang="en-US" dirty="0"/>
              <a:t> Master </a:t>
            </a:r>
            <a:r>
              <a:rPr lang="es-ES_tradnl" altLang="en-US" dirty="0" err="1"/>
              <a:t>text</a:t>
            </a:r>
            <a:r>
              <a:rPr lang="es-ES_tradnl" altLang="en-US" dirty="0"/>
              <a:t> </a:t>
            </a:r>
            <a:r>
              <a:rPr lang="es-ES_tradnl" altLang="en-US" dirty="0" err="1"/>
              <a:t>styles</a:t>
            </a:r>
            <a:endParaRPr lang="es-ES_tradnl" altLang="en-US" dirty="0"/>
          </a:p>
          <a:p>
            <a:pPr lvl="1"/>
            <a:r>
              <a:rPr lang="es-ES_tradnl" altLang="en-US" dirty="0" err="1"/>
              <a:t>Second</a:t>
            </a:r>
            <a:r>
              <a:rPr lang="es-ES_tradnl" altLang="en-US" dirty="0"/>
              <a:t> </a:t>
            </a:r>
            <a:r>
              <a:rPr lang="es-ES_tradnl" altLang="en-US" dirty="0" err="1"/>
              <a:t>level</a:t>
            </a:r>
            <a:endParaRPr lang="es-ES_tradnl" altLang="en-US" dirty="0"/>
          </a:p>
          <a:p>
            <a:pPr lvl="2"/>
            <a:r>
              <a:rPr lang="es-ES_tradnl" altLang="en-US" dirty="0" err="1"/>
              <a:t>Third</a:t>
            </a:r>
            <a:r>
              <a:rPr lang="es-ES_tradnl" altLang="en-US" dirty="0"/>
              <a:t> </a:t>
            </a:r>
            <a:r>
              <a:rPr lang="es-ES_tradnl" altLang="en-US" dirty="0" err="1"/>
              <a:t>level</a:t>
            </a:r>
            <a:endParaRPr lang="es-ES_tradnl" altLang="en-US" dirty="0"/>
          </a:p>
          <a:p>
            <a:pPr lvl="3"/>
            <a:r>
              <a:rPr lang="es-ES_tradnl" altLang="en-US" dirty="0" err="1"/>
              <a:t>Fourth</a:t>
            </a:r>
            <a:r>
              <a:rPr lang="es-ES_tradnl" altLang="en-US" dirty="0"/>
              <a:t> </a:t>
            </a:r>
            <a:r>
              <a:rPr lang="es-ES_tradnl" altLang="en-US" dirty="0" err="1"/>
              <a:t>level</a:t>
            </a:r>
            <a:endParaRPr lang="es-ES_tradnl" altLang="en-US" dirty="0"/>
          </a:p>
          <a:p>
            <a:pPr lvl="4"/>
            <a:r>
              <a:rPr lang="es-ES_tradnl" altLang="en-US" dirty="0" err="1"/>
              <a:t>Fifth</a:t>
            </a:r>
            <a:r>
              <a:rPr lang="es-ES_tradnl" altLang="en-US" dirty="0"/>
              <a:t> </a:t>
            </a:r>
            <a:r>
              <a:rPr lang="es-ES_tradnl" altLang="en-US" dirty="0" err="1"/>
              <a:t>level</a:t>
            </a:r>
            <a:endParaRPr lang="es-ES_tradnl" altLang="en-US" dirty="0"/>
          </a:p>
        </p:txBody>
      </p:sp>
    </p:spTree>
  </p:cSld>
  <p:clrMap bg1="lt1" tx1="dk1" bg2="lt2" tx2="dk2" accent1="accent1" accent2="accent2" accent3="accent3" accent4="accent4" accent5="accent5" accent6="accent6" hlink="hlink" folHlink="folHlink"/>
  <p:sldLayoutIdLst>
    <p:sldLayoutId id="2147485038" r:id="rId1"/>
    <p:sldLayoutId id="2147485037" r:id="rId2"/>
    <p:sldLayoutId id="2147485039" r:id="rId3"/>
    <p:sldLayoutId id="2147485040" r:id="rId4"/>
    <p:sldLayoutId id="2147485041" r:id="rId5"/>
    <p:sldLayoutId id="2147485042" r:id="rId6"/>
    <p:sldLayoutId id="2147485043" r:id="rId7"/>
    <p:sldLayoutId id="2147485044" r:id="rId8"/>
    <p:sldLayoutId id="2147485045" r:id="rId9"/>
    <p:sldLayoutId id="2147485047" r:id="rId10"/>
    <p:sldLayoutId id="2147485058" r:id="rId11"/>
  </p:sldLayoutIdLst>
  <p:transition spd="med">
    <p:fade/>
  </p:transition>
  <p:hf sldNum="0" hdr="0" ftr="0" dt="0"/>
  <p:txStyles>
    <p:titleStyle>
      <a:lvl1pPr algn="l" rtl="0" eaLnBrk="0" fontAlgn="base" hangingPunct="0">
        <a:spcBef>
          <a:spcPct val="0"/>
        </a:spcBef>
        <a:spcAft>
          <a:spcPct val="0"/>
        </a:spcAft>
        <a:defRPr sz="3400" kern="1200">
          <a:solidFill>
            <a:srgbClr val="00B0F0"/>
          </a:solidFill>
          <a:latin typeface="Roboto Regular"/>
          <a:ea typeface="ＭＳ Ｐゴシック" panose="020B0600070205080204" pitchFamily="34" charset="-128"/>
          <a:cs typeface="Times New Roman"/>
        </a:defRPr>
      </a:lvl1pPr>
      <a:lvl2pPr algn="l" rtl="0" eaLnBrk="0" fontAlgn="base" hangingPunct="0">
        <a:spcBef>
          <a:spcPct val="0"/>
        </a:spcBef>
        <a:spcAft>
          <a:spcPct val="0"/>
        </a:spcAft>
        <a:defRPr sz="4000">
          <a:solidFill>
            <a:srgbClr val="3490BE"/>
          </a:solidFill>
          <a:latin typeface="Arial" pitchFamily="-108" charset="0"/>
          <a:ea typeface="ＭＳ Ｐゴシック" panose="020B0600070205080204" pitchFamily="34" charset="-128"/>
          <a:cs typeface="Times New Roman" charset="0"/>
        </a:defRPr>
      </a:lvl2pPr>
      <a:lvl3pPr algn="l" rtl="0" eaLnBrk="0" fontAlgn="base" hangingPunct="0">
        <a:spcBef>
          <a:spcPct val="0"/>
        </a:spcBef>
        <a:spcAft>
          <a:spcPct val="0"/>
        </a:spcAft>
        <a:defRPr sz="4000">
          <a:solidFill>
            <a:srgbClr val="3490BE"/>
          </a:solidFill>
          <a:latin typeface="Arial" pitchFamily="-108" charset="0"/>
          <a:ea typeface="ＭＳ Ｐゴシック" panose="020B0600070205080204" pitchFamily="34" charset="-128"/>
          <a:cs typeface="Times New Roman" charset="0"/>
        </a:defRPr>
      </a:lvl3pPr>
      <a:lvl4pPr algn="l" rtl="0" eaLnBrk="0" fontAlgn="base" hangingPunct="0">
        <a:spcBef>
          <a:spcPct val="0"/>
        </a:spcBef>
        <a:spcAft>
          <a:spcPct val="0"/>
        </a:spcAft>
        <a:defRPr sz="4000">
          <a:solidFill>
            <a:srgbClr val="3490BE"/>
          </a:solidFill>
          <a:latin typeface="Arial" pitchFamily="-108" charset="0"/>
          <a:ea typeface="ＭＳ Ｐゴシック" panose="020B0600070205080204" pitchFamily="34" charset="-128"/>
          <a:cs typeface="Times New Roman" charset="0"/>
        </a:defRPr>
      </a:lvl4pPr>
      <a:lvl5pPr algn="l" rtl="0" eaLnBrk="0" fontAlgn="base" hangingPunct="0">
        <a:spcBef>
          <a:spcPct val="0"/>
        </a:spcBef>
        <a:spcAft>
          <a:spcPct val="0"/>
        </a:spcAft>
        <a:defRPr sz="4000">
          <a:solidFill>
            <a:srgbClr val="3490BE"/>
          </a:solidFill>
          <a:latin typeface="Arial" pitchFamily="-108" charset="0"/>
          <a:ea typeface="ＭＳ Ｐゴシック" panose="020B0600070205080204" pitchFamily="34" charset="-128"/>
          <a:cs typeface="Times New Roman"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2"/>
        </a:buClr>
        <a:buSzPct val="76000"/>
        <a:buFont typeface="Wingdings 2" panose="05020102010507070707" pitchFamily="18" charset="2"/>
        <a:buChar char=""/>
        <a:defRPr sz="2400" kern="1200">
          <a:solidFill>
            <a:schemeClr val="tx1"/>
          </a:solidFill>
          <a:latin typeface="+mn-lt"/>
          <a:ea typeface="ＭＳ Ｐゴシック" panose="020B0600070205080204" pitchFamily="34" charset="-128"/>
          <a:cs typeface="MS PGothic" pitchFamily="34" charset="-128"/>
        </a:defRPr>
      </a:lvl1pPr>
      <a:lvl2pPr marL="639763" indent="-273050" algn="l" rtl="0" eaLnBrk="0" fontAlgn="base" hangingPunct="0">
        <a:spcBef>
          <a:spcPct val="20000"/>
        </a:spcBef>
        <a:spcAft>
          <a:spcPct val="0"/>
        </a:spcAft>
        <a:buClr>
          <a:schemeClr val="accent2"/>
        </a:buClr>
        <a:buSzPct val="76000"/>
        <a:buFont typeface="Wingdings 2" panose="05020102010507070707" pitchFamily="18" charset="2"/>
        <a:buChar char=""/>
        <a:defRPr sz="2200" kern="1200">
          <a:solidFill>
            <a:schemeClr val="tx1"/>
          </a:solidFill>
          <a:latin typeface="+mn-lt"/>
          <a:ea typeface="ＭＳ Ｐゴシック" panose="020B0600070205080204" pitchFamily="34" charset="-128"/>
          <a:cs typeface="+mn-cs"/>
        </a:defRPr>
      </a:lvl2pPr>
      <a:lvl3pPr marL="914400" indent="-228600" algn="l" rtl="0" eaLnBrk="0" fontAlgn="base" hangingPunct="0">
        <a:spcBef>
          <a:spcPct val="20000"/>
        </a:spcBef>
        <a:spcAft>
          <a:spcPct val="0"/>
        </a:spcAft>
        <a:buClr>
          <a:schemeClr val="accent2"/>
        </a:buClr>
        <a:buSzPct val="76000"/>
        <a:buFont typeface="Wingdings 2" panose="05020102010507070707" pitchFamily="18" charset="2"/>
        <a:buChar char=""/>
        <a:defRPr sz="2000" kern="1200">
          <a:solidFill>
            <a:schemeClr val="tx1"/>
          </a:solidFill>
          <a:latin typeface="+mn-lt"/>
          <a:ea typeface="ＭＳ Ｐゴシック" panose="020B0600070205080204" pitchFamily="34" charset="-128"/>
          <a:cs typeface="MS PGothic" pitchFamily="34" charset="-128"/>
        </a:defRPr>
      </a:lvl3pPr>
      <a:lvl4pPr marL="1123950" indent="-228600" algn="l" rtl="0" eaLnBrk="0" fontAlgn="base" hangingPunct="0">
        <a:spcBef>
          <a:spcPct val="20000"/>
        </a:spcBef>
        <a:spcAft>
          <a:spcPct val="0"/>
        </a:spcAft>
        <a:buClr>
          <a:schemeClr val="accent2"/>
        </a:buClr>
        <a:buSzPct val="76000"/>
        <a:buFont typeface="Wingdings 2" panose="05020102010507070707" pitchFamily="18" charset="2"/>
        <a:buChar char=""/>
        <a:defRPr kern="1200">
          <a:solidFill>
            <a:schemeClr val="tx1"/>
          </a:solidFill>
          <a:latin typeface="+mn-lt"/>
          <a:ea typeface="ＭＳ Ｐゴシック" panose="020B0600070205080204" pitchFamily="34" charset="-128"/>
          <a:cs typeface="+mn-cs"/>
        </a:defRPr>
      </a:lvl4pPr>
      <a:lvl5pPr marL="1325563" indent="-228600" algn="l" rtl="0" eaLnBrk="0" fontAlgn="base" hangingPunct="0">
        <a:spcBef>
          <a:spcPct val="20000"/>
        </a:spcBef>
        <a:spcAft>
          <a:spcPct val="0"/>
        </a:spcAft>
        <a:buClr>
          <a:schemeClr val="accent2"/>
        </a:buClr>
        <a:buSzPct val="76000"/>
        <a:buFont typeface="Wingdings 2" panose="05020102010507070707" pitchFamily="18" charset="2"/>
        <a:buChar char=""/>
        <a:defRPr sz="1600" kern="1200">
          <a:solidFill>
            <a:schemeClr val="tx1"/>
          </a:solidFill>
          <a:latin typeface="+mn-lt"/>
          <a:ea typeface="ＭＳ Ｐゴシック" panose="020B0600070205080204" pitchFamily="34" charset="-128"/>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4200" y="609600"/>
            <a:ext cx="8740058" cy="939800"/>
          </a:xfrm>
          <a:prstGeom prst="rect">
            <a:avLst/>
          </a:prstGeom>
        </p:spPr>
        <p:txBody>
          <a:bodyPr vert="horz" lIns="91440" tIns="45720" rIns="91440" bIns="45720" rtlCol="0" anchor="t">
            <a:noAutofit/>
          </a:bodyPr>
          <a:lstStyle/>
          <a:p>
            <a:r>
              <a:rPr lang="en-US" dirty="0"/>
              <a:t>CLICK TO EDIT </a:t>
            </a:r>
            <a:br>
              <a:rPr lang="en-US" dirty="0"/>
            </a:br>
            <a:r>
              <a:rPr lang="en-US" dirty="0"/>
              <a:t>MASTER TITLE</a:t>
            </a:r>
          </a:p>
        </p:txBody>
      </p:sp>
      <p:sp>
        <p:nvSpPr>
          <p:cNvPr id="3" name="Text Placeholder 2"/>
          <p:cNvSpPr>
            <a:spLocks noGrp="1"/>
          </p:cNvSpPr>
          <p:nvPr>
            <p:ph type="body" idx="1"/>
          </p:nvPr>
        </p:nvSpPr>
        <p:spPr>
          <a:xfrm>
            <a:off x="198685" y="2133607"/>
            <a:ext cx="8735358" cy="3546475"/>
          </a:xfrm>
          <a:prstGeom prst="rect">
            <a:avLst/>
          </a:prstGeom>
        </p:spPr>
        <p:txBody>
          <a:bodyPr vert="horz" lIns="91440" tIns="45720" rIns="91440" bIns="45720" numCol="1"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Slide Number Placeholder 8"/>
          <p:cNvSpPr>
            <a:spLocks noGrp="1"/>
          </p:cNvSpPr>
          <p:nvPr>
            <p:ph type="sldNum" sz="quarter" idx="4"/>
          </p:nvPr>
        </p:nvSpPr>
        <p:spPr>
          <a:xfrm>
            <a:off x="238965" y="6156946"/>
            <a:ext cx="474385" cy="457200"/>
          </a:xfrm>
          <a:prstGeom prst="rect">
            <a:avLst/>
          </a:prstGeom>
        </p:spPr>
        <p:txBody>
          <a:bodyPr anchor="ctr"/>
          <a:lstStyle>
            <a:lvl1pPr algn="ctr">
              <a:defRPr/>
            </a:lvl1pPr>
          </a:lstStyle>
          <a:p>
            <a:fld id="{E1C3621B-6C8A-6941-9CAD-B981455913CB}" type="slidenum">
              <a:rPr lang="en-US" smtClean="0">
                <a:solidFill>
                  <a:srgbClr val="1E3250"/>
                </a:solidFill>
              </a:rPr>
              <a:pPr/>
              <a:t>‹#›</a:t>
            </a:fld>
            <a:endParaRPr lang="en-US" dirty="0">
              <a:solidFill>
                <a:srgbClr val="1E3250"/>
              </a:solidFill>
            </a:endParaRPr>
          </a:p>
        </p:txBody>
      </p:sp>
    </p:spTree>
    <p:extLst>
      <p:ext uri="{BB962C8B-B14F-4D97-AF65-F5344CB8AC3E}">
        <p14:creationId xmlns:p14="http://schemas.microsoft.com/office/powerpoint/2010/main" val="1688243827"/>
      </p:ext>
    </p:extLst>
  </p:cSld>
  <p:clrMap bg1="lt1" tx1="dk1" bg2="lt2" tx2="dk2" accent1="accent1" accent2="accent2" accent3="accent3" accent4="accent4" accent5="accent5" accent6="accent6" hlink="hlink" folHlink="folHlink"/>
  <p:sldLayoutIdLst>
    <p:sldLayoutId id="2147485060" r:id="rId1"/>
    <p:sldLayoutId id="2147485061" r:id="rId2"/>
    <p:sldLayoutId id="2147485062" r:id="rId3"/>
    <p:sldLayoutId id="2147485063" r:id="rId4"/>
    <p:sldLayoutId id="2147485064" r:id="rId5"/>
    <p:sldLayoutId id="2147485065" r:id="rId6"/>
    <p:sldLayoutId id="2147485066" r:id="rId7"/>
    <p:sldLayoutId id="2147485067" r:id="rId8"/>
    <p:sldLayoutId id="2147485068" r:id="rId9"/>
    <p:sldLayoutId id="2147485069" r:id="rId10"/>
    <p:sldLayoutId id="2147485070" r:id="rId11"/>
    <p:sldLayoutId id="2147485071" r:id="rId12"/>
    <p:sldLayoutId id="2147485072" r:id="rId13"/>
    <p:sldLayoutId id="2147485073" r:id="rId14"/>
    <p:sldLayoutId id="2147485074" r:id="rId15"/>
    <p:sldLayoutId id="2147485075" r:id="rId16"/>
    <p:sldLayoutId id="2147485076" r:id="rId17"/>
    <p:sldLayoutId id="2147485077" r:id="rId18"/>
    <p:sldLayoutId id="2147485078" r:id="rId19"/>
    <p:sldLayoutId id="2147485079" r:id="rId20"/>
    <p:sldLayoutId id="2147485080" r:id="rId21"/>
    <p:sldLayoutId id="2147485081" r:id="rId22"/>
    <p:sldLayoutId id="2147485082" r:id="rId23"/>
    <p:sldLayoutId id="2147485083" r:id="rId24"/>
  </p:sldLayoutIdLst>
  <p:hf hdr="0" ftr="0" dt="0"/>
  <p:txStyles>
    <p:titleStyle>
      <a:lvl1pPr algn="l" defTabSz="342900" rtl="0" eaLnBrk="1" latinLnBrk="0" hangingPunct="1">
        <a:lnSpc>
          <a:spcPct val="90000"/>
        </a:lnSpc>
        <a:spcBef>
          <a:spcPct val="0"/>
        </a:spcBef>
        <a:buNone/>
        <a:defRPr sz="2400" b="1" i="0" kern="1200">
          <a:solidFill>
            <a:srgbClr val="1E3250"/>
          </a:solidFill>
          <a:latin typeface="+mj-lt"/>
          <a:ea typeface="+mj-ea"/>
          <a:cs typeface="Calibri" panose="020F0502020204030204" pitchFamily="34" charset="0"/>
        </a:defRPr>
      </a:lvl1pPr>
    </p:titleStyle>
    <p:bodyStyle>
      <a:lvl1pPr marL="0" indent="0" algn="l" defTabSz="342900" rtl="0" eaLnBrk="1" latinLnBrk="0" hangingPunct="1">
        <a:spcBef>
          <a:spcPts val="450"/>
        </a:spcBef>
        <a:buFont typeface="Arial"/>
        <a:buNone/>
        <a:defRPr sz="1200" b="0" i="0" kern="1200">
          <a:solidFill>
            <a:schemeClr val="tx2"/>
          </a:solidFill>
          <a:latin typeface="+mn-lt"/>
          <a:ea typeface="+mn-ea"/>
          <a:cs typeface="Calibri" panose="020F0502020204030204" pitchFamily="34" charset="0"/>
        </a:defRPr>
      </a:lvl1pPr>
      <a:lvl2pPr marL="215504" indent="0" algn="l" defTabSz="342900" rtl="0" eaLnBrk="1" latinLnBrk="0" hangingPunct="1">
        <a:spcBef>
          <a:spcPts val="225"/>
        </a:spcBef>
        <a:spcAft>
          <a:spcPts val="450"/>
        </a:spcAft>
        <a:buFont typeface="Arial"/>
        <a:buNone/>
        <a:defRPr sz="1050" b="0" i="0" kern="1200">
          <a:solidFill>
            <a:schemeClr val="tx2"/>
          </a:solidFill>
          <a:latin typeface="+mn-lt"/>
          <a:ea typeface="+mn-ea"/>
          <a:cs typeface="Calibri" panose="020F0502020204030204" pitchFamily="34" charset="0"/>
        </a:defRPr>
      </a:lvl2pPr>
      <a:lvl3pPr marL="513160" indent="0" algn="l" defTabSz="342900" rtl="0" eaLnBrk="1" latinLnBrk="0" hangingPunct="1">
        <a:spcBef>
          <a:spcPct val="20000"/>
        </a:spcBef>
        <a:buFont typeface="Arial"/>
        <a:buNone/>
        <a:defRPr sz="825" b="0" i="0" kern="1200">
          <a:solidFill>
            <a:schemeClr val="tx2"/>
          </a:solidFill>
          <a:latin typeface="+mn-lt"/>
          <a:ea typeface="+mn-ea"/>
          <a:cs typeface="Calibri" panose="020F0502020204030204" pitchFamily="34" charset="0"/>
        </a:defRPr>
      </a:lvl3pPr>
      <a:lvl4pPr marL="770335" indent="0" algn="l" defTabSz="342900" rtl="0" eaLnBrk="1" latinLnBrk="0" hangingPunct="1">
        <a:spcBef>
          <a:spcPct val="20000"/>
        </a:spcBef>
        <a:buFont typeface="Arial"/>
        <a:buNone/>
        <a:tabLst/>
        <a:defRPr sz="788" b="0" i="0" kern="1200">
          <a:solidFill>
            <a:schemeClr val="tx2"/>
          </a:solidFill>
          <a:latin typeface="+mn-lt"/>
          <a:ea typeface="+mn-ea"/>
          <a:cs typeface="Calibri" panose="020F0502020204030204" pitchFamily="34" charset="0"/>
        </a:defRPr>
      </a:lvl4pPr>
      <a:lvl5pPr marL="1027510" indent="0" algn="l" defTabSz="342900" rtl="0" eaLnBrk="1" latinLnBrk="0" hangingPunct="1">
        <a:spcBef>
          <a:spcPct val="20000"/>
        </a:spcBef>
        <a:buFont typeface="Arial"/>
        <a:buNone/>
        <a:defRPr sz="788" b="0" i="0" kern="1200">
          <a:solidFill>
            <a:schemeClr val="tx2"/>
          </a:solidFill>
          <a:latin typeface="+mn-lt"/>
          <a:ea typeface="+mn-ea"/>
          <a:cs typeface="Calibri" panose="020F050202020403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274638"/>
            <a:ext cx="8229600" cy="1143000"/>
          </a:xfrm>
          <a:prstGeom prst="rect">
            <a:avLst/>
          </a:prstGeom>
        </p:spPr>
        <p:txBody>
          <a:bodyPr vert="horz" lIns="91427" tIns="45713" rIns="91427" bIns="45713"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1" y="1600204"/>
            <a:ext cx="8229600" cy="4525963"/>
          </a:xfrm>
          <a:prstGeom prst="rect">
            <a:avLst/>
          </a:prstGeom>
        </p:spPr>
        <p:txBody>
          <a:bodyPr vert="horz" lIns="91427" tIns="45713" rIns="91427" bIns="45713"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sjdlf</a:t>
            </a:r>
            <a:endParaRPr lang="en-US" dirty="0"/>
          </a:p>
          <a:p>
            <a:pPr lvl="4"/>
            <a:r>
              <a:rPr lang="en-US" dirty="0"/>
              <a:t>Fifth level</a:t>
            </a:r>
          </a:p>
        </p:txBody>
      </p:sp>
      <p:sp>
        <p:nvSpPr>
          <p:cNvPr id="4" name="Date Placeholder 3"/>
          <p:cNvSpPr>
            <a:spLocks noGrp="1"/>
          </p:cNvSpPr>
          <p:nvPr>
            <p:ph type="dt" sz="half" idx="2"/>
          </p:nvPr>
        </p:nvSpPr>
        <p:spPr>
          <a:xfrm>
            <a:off x="457201" y="6356354"/>
            <a:ext cx="2133600" cy="365125"/>
          </a:xfrm>
          <a:prstGeom prst="rect">
            <a:avLst/>
          </a:prstGeom>
        </p:spPr>
        <p:txBody>
          <a:bodyPr vert="horz" lIns="91427" tIns="45713" rIns="91427" bIns="45713" rtlCol="0" anchor="ctr"/>
          <a:lstStyle>
            <a:lvl1pPr algn="l">
              <a:defRPr sz="900">
                <a:solidFill>
                  <a:schemeClr val="tx1">
                    <a:tint val="75000"/>
                  </a:schemeClr>
                </a:solidFill>
                <a:latin typeface="Roboto Regular"/>
                <a:cs typeface="Roboto Regular"/>
              </a:defRPr>
            </a:lvl1pPr>
          </a:lstStyle>
          <a:p>
            <a:fld id="{970ECD59-A37A-C84B-9DFA-8E427AD378B0}" type="datetimeFigureOut">
              <a:rPr lang="en-US" smtClean="0"/>
              <a:pPr/>
              <a:t>10/11/2021</a:t>
            </a:fld>
            <a:endParaRPr lang="en-US"/>
          </a:p>
        </p:txBody>
      </p:sp>
      <p:sp>
        <p:nvSpPr>
          <p:cNvPr id="5" name="Footer Placeholder 4"/>
          <p:cNvSpPr>
            <a:spLocks noGrp="1"/>
          </p:cNvSpPr>
          <p:nvPr>
            <p:ph type="ftr" sz="quarter" idx="3"/>
          </p:nvPr>
        </p:nvSpPr>
        <p:spPr>
          <a:xfrm>
            <a:off x="3124200" y="6356354"/>
            <a:ext cx="2895600" cy="365125"/>
          </a:xfrm>
          <a:prstGeom prst="rect">
            <a:avLst/>
          </a:prstGeom>
        </p:spPr>
        <p:txBody>
          <a:bodyPr vert="horz" lIns="91427" tIns="45713" rIns="91427" bIns="45713" rtlCol="0" anchor="ctr"/>
          <a:lstStyle>
            <a:lvl1pPr algn="l">
              <a:defRPr sz="900">
                <a:solidFill>
                  <a:schemeClr val="tx1">
                    <a:tint val="75000"/>
                  </a:schemeClr>
                </a:solidFill>
                <a:latin typeface="Roboto Regular"/>
                <a:cs typeface="Roboto Regular"/>
              </a:defRPr>
            </a:lvl1pPr>
          </a:lstStyle>
          <a:p>
            <a:endParaRPr lang="en-US"/>
          </a:p>
        </p:txBody>
      </p:sp>
      <p:sp>
        <p:nvSpPr>
          <p:cNvPr id="6" name="Slide Number Placeholder 5"/>
          <p:cNvSpPr>
            <a:spLocks noGrp="1"/>
          </p:cNvSpPr>
          <p:nvPr>
            <p:ph type="sldNum" sz="quarter" idx="4"/>
          </p:nvPr>
        </p:nvSpPr>
        <p:spPr>
          <a:xfrm>
            <a:off x="6553201" y="6356354"/>
            <a:ext cx="2133600" cy="365125"/>
          </a:xfrm>
          <a:prstGeom prst="rect">
            <a:avLst/>
          </a:prstGeom>
        </p:spPr>
        <p:txBody>
          <a:bodyPr vert="horz" lIns="91427" tIns="45713" rIns="91427" bIns="45713" rtlCol="0" anchor="ctr"/>
          <a:lstStyle>
            <a:lvl1pPr algn="l">
              <a:defRPr sz="900">
                <a:solidFill>
                  <a:schemeClr val="tx1">
                    <a:tint val="75000"/>
                  </a:schemeClr>
                </a:solidFill>
                <a:latin typeface="Roboto Regular"/>
                <a:cs typeface="Roboto Regular"/>
              </a:defRPr>
            </a:lvl1pPr>
          </a:lstStyle>
          <a:p>
            <a:fld id="{80E39091-E0D1-CF46-954B-4EBC67CDBED6}" type="slidenum">
              <a:rPr lang="en-US" smtClean="0"/>
              <a:pPr/>
              <a:t>‹#›</a:t>
            </a:fld>
            <a:endParaRPr lang="en-US"/>
          </a:p>
        </p:txBody>
      </p:sp>
    </p:spTree>
    <p:extLst>
      <p:ext uri="{BB962C8B-B14F-4D97-AF65-F5344CB8AC3E}">
        <p14:creationId xmlns:p14="http://schemas.microsoft.com/office/powerpoint/2010/main" val="769503509"/>
      </p:ext>
    </p:extLst>
  </p:cSld>
  <p:clrMap bg1="lt1" tx1="dk1" bg2="lt2" tx2="dk2" accent1="accent1" accent2="accent2" accent3="accent3" accent4="accent4" accent5="accent5" accent6="accent6" hlink="hlink" folHlink="folHlink"/>
  <p:sldLayoutIdLst>
    <p:sldLayoutId id="2147485085" r:id="rId1"/>
    <p:sldLayoutId id="2147485086" r:id="rId2"/>
    <p:sldLayoutId id="2147485087" r:id="rId3"/>
    <p:sldLayoutId id="2147485088" r:id="rId4"/>
    <p:sldLayoutId id="2147485089" r:id="rId5"/>
    <p:sldLayoutId id="2147485090" r:id="rId6"/>
    <p:sldLayoutId id="2147485091" r:id="rId7"/>
    <p:sldLayoutId id="2147485092" r:id="rId8"/>
    <p:sldLayoutId id="2147485093" r:id="rId9"/>
  </p:sldLayoutIdLst>
  <p:txStyles>
    <p:titleStyle>
      <a:lvl1pPr algn="l" defTabSz="342852" rtl="0" eaLnBrk="1" latinLnBrk="0" hangingPunct="1">
        <a:spcBef>
          <a:spcPct val="0"/>
        </a:spcBef>
        <a:buNone/>
        <a:defRPr sz="3300" kern="1200">
          <a:solidFill>
            <a:schemeClr val="tx1"/>
          </a:solidFill>
          <a:latin typeface="Roboto Regular"/>
          <a:ea typeface="+mj-ea"/>
          <a:cs typeface="Roboto Regular"/>
        </a:defRPr>
      </a:lvl1pPr>
    </p:titleStyle>
    <p:bodyStyle>
      <a:lvl1pPr marL="257139" indent="-257139" algn="l" defTabSz="342852" rtl="0" eaLnBrk="1" latinLnBrk="0" hangingPunct="1">
        <a:spcBef>
          <a:spcPct val="20000"/>
        </a:spcBef>
        <a:buFont typeface="Arial"/>
        <a:buChar char="•"/>
        <a:defRPr sz="2400" kern="1200">
          <a:solidFill>
            <a:schemeClr val="tx1"/>
          </a:solidFill>
          <a:latin typeface="Roboto Regular"/>
          <a:ea typeface="+mn-ea"/>
          <a:cs typeface="Roboto Regular"/>
        </a:defRPr>
      </a:lvl1pPr>
      <a:lvl2pPr marL="557134" indent="-214283" algn="l" defTabSz="342852" rtl="0" eaLnBrk="1" latinLnBrk="0" hangingPunct="1">
        <a:spcBef>
          <a:spcPct val="20000"/>
        </a:spcBef>
        <a:buFont typeface="Arial"/>
        <a:buChar char="–"/>
        <a:defRPr sz="2100" kern="1200">
          <a:solidFill>
            <a:schemeClr val="tx1"/>
          </a:solidFill>
          <a:latin typeface="Roboto Regular"/>
          <a:ea typeface="+mn-ea"/>
          <a:cs typeface="Roboto Regular"/>
        </a:defRPr>
      </a:lvl2pPr>
      <a:lvl3pPr marL="857130" indent="-171426" algn="l" defTabSz="342852" rtl="0" eaLnBrk="1" latinLnBrk="0" hangingPunct="1">
        <a:spcBef>
          <a:spcPct val="20000"/>
        </a:spcBef>
        <a:buFont typeface="Arial"/>
        <a:buChar char="•"/>
        <a:defRPr sz="1800" kern="1200">
          <a:solidFill>
            <a:schemeClr val="tx1"/>
          </a:solidFill>
          <a:latin typeface="Roboto Regular"/>
          <a:ea typeface="+mn-ea"/>
          <a:cs typeface="Roboto Regular"/>
        </a:defRPr>
      </a:lvl3pPr>
      <a:lvl4pPr marL="1199981" indent="-171426" algn="l" defTabSz="342852" rtl="0" eaLnBrk="1" latinLnBrk="0" hangingPunct="1">
        <a:spcBef>
          <a:spcPct val="20000"/>
        </a:spcBef>
        <a:buFont typeface="Arial"/>
        <a:buChar char="–"/>
        <a:defRPr sz="1500" kern="1200">
          <a:solidFill>
            <a:schemeClr val="tx1"/>
          </a:solidFill>
          <a:latin typeface="Roboto Regular"/>
          <a:ea typeface="+mn-ea"/>
          <a:cs typeface="Roboto Regular"/>
        </a:defRPr>
      </a:lvl4pPr>
      <a:lvl5pPr marL="1628546" indent="-257139" algn="l" defTabSz="342852" rtl="0" eaLnBrk="1" latinLnBrk="0" hangingPunct="1">
        <a:spcBef>
          <a:spcPct val="20000"/>
        </a:spcBef>
        <a:buFont typeface="Wingdings" charset="2"/>
        <a:buChar char="v"/>
        <a:defRPr sz="1500" kern="1200">
          <a:solidFill>
            <a:schemeClr val="tx1"/>
          </a:solidFill>
          <a:latin typeface="Roboto Regular"/>
          <a:ea typeface="+mn-ea"/>
          <a:cs typeface="Roboto Regular"/>
        </a:defRPr>
      </a:lvl5pPr>
      <a:lvl6pPr marL="1885685" indent="-171426" algn="l" defTabSz="342852" rtl="0" eaLnBrk="1" latinLnBrk="0" hangingPunct="1">
        <a:spcBef>
          <a:spcPct val="20000"/>
        </a:spcBef>
        <a:buFont typeface="Arial"/>
        <a:buChar char="•"/>
        <a:defRPr sz="1500" kern="1200">
          <a:solidFill>
            <a:schemeClr val="tx1"/>
          </a:solidFill>
          <a:latin typeface="+mn-lt"/>
          <a:ea typeface="+mn-ea"/>
          <a:cs typeface="+mn-cs"/>
        </a:defRPr>
      </a:lvl6pPr>
      <a:lvl7pPr marL="2228537" indent="-171426" algn="l" defTabSz="342852" rtl="0" eaLnBrk="1" latinLnBrk="0" hangingPunct="1">
        <a:spcBef>
          <a:spcPct val="20000"/>
        </a:spcBef>
        <a:buFont typeface="Arial"/>
        <a:buChar char="•"/>
        <a:defRPr sz="1500" kern="1200">
          <a:solidFill>
            <a:schemeClr val="tx1"/>
          </a:solidFill>
          <a:latin typeface="+mn-lt"/>
          <a:ea typeface="+mn-ea"/>
          <a:cs typeface="+mn-cs"/>
        </a:defRPr>
      </a:lvl7pPr>
      <a:lvl8pPr marL="2571389" indent="-171426" algn="l" defTabSz="342852" rtl="0" eaLnBrk="1" latinLnBrk="0" hangingPunct="1">
        <a:spcBef>
          <a:spcPct val="20000"/>
        </a:spcBef>
        <a:buFont typeface="Arial"/>
        <a:buChar char="•"/>
        <a:defRPr sz="1500" kern="1200">
          <a:solidFill>
            <a:schemeClr val="tx1"/>
          </a:solidFill>
          <a:latin typeface="+mn-lt"/>
          <a:ea typeface="+mn-ea"/>
          <a:cs typeface="+mn-cs"/>
        </a:defRPr>
      </a:lvl8pPr>
      <a:lvl9pPr marL="2914241" indent="-171426" algn="l" defTabSz="34285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52" rtl="0" eaLnBrk="1" latinLnBrk="0" hangingPunct="1">
        <a:defRPr sz="1350" kern="1200">
          <a:solidFill>
            <a:schemeClr val="tx1"/>
          </a:solidFill>
          <a:latin typeface="+mn-lt"/>
          <a:ea typeface="+mn-ea"/>
          <a:cs typeface="+mn-cs"/>
        </a:defRPr>
      </a:lvl1pPr>
      <a:lvl2pPr marL="342852" algn="l" defTabSz="342852" rtl="0" eaLnBrk="1" latinLnBrk="0" hangingPunct="1">
        <a:defRPr sz="1350" kern="1200">
          <a:solidFill>
            <a:schemeClr val="tx1"/>
          </a:solidFill>
          <a:latin typeface="+mn-lt"/>
          <a:ea typeface="+mn-ea"/>
          <a:cs typeface="+mn-cs"/>
        </a:defRPr>
      </a:lvl2pPr>
      <a:lvl3pPr marL="685704" algn="l" defTabSz="342852" rtl="0" eaLnBrk="1" latinLnBrk="0" hangingPunct="1">
        <a:defRPr sz="1350" kern="1200">
          <a:solidFill>
            <a:schemeClr val="tx1"/>
          </a:solidFill>
          <a:latin typeface="+mn-lt"/>
          <a:ea typeface="+mn-ea"/>
          <a:cs typeface="+mn-cs"/>
        </a:defRPr>
      </a:lvl3pPr>
      <a:lvl4pPr marL="1028556" algn="l" defTabSz="342852" rtl="0" eaLnBrk="1" latinLnBrk="0" hangingPunct="1">
        <a:defRPr sz="1350" kern="1200">
          <a:solidFill>
            <a:schemeClr val="tx1"/>
          </a:solidFill>
          <a:latin typeface="+mn-lt"/>
          <a:ea typeface="+mn-ea"/>
          <a:cs typeface="+mn-cs"/>
        </a:defRPr>
      </a:lvl4pPr>
      <a:lvl5pPr marL="1371407" algn="l" defTabSz="342852" rtl="0" eaLnBrk="1" latinLnBrk="0" hangingPunct="1">
        <a:defRPr sz="1350" kern="1200">
          <a:solidFill>
            <a:schemeClr val="tx1"/>
          </a:solidFill>
          <a:latin typeface="+mn-lt"/>
          <a:ea typeface="+mn-ea"/>
          <a:cs typeface="+mn-cs"/>
        </a:defRPr>
      </a:lvl5pPr>
      <a:lvl6pPr marL="1714259" algn="l" defTabSz="342852" rtl="0" eaLnBrk="1" latinLnBrk="0" hangingPunct="1">
        <a:defRPr sz="1350" kern="1200">
          <a:solidFill>
            <a:schemeClr val="tx1"/>
          </a:solidFill>
          <a:latin typeface="+mn-lt"/>
          <a:ea typeface="+mn-ea"/>
          <a:cs typeface="+mn-cs"/>
        </a:defRPr>
      </a:lvl6pPr>
      <a:lvl7pPr marL="2057111" algn="l" defTabSz="342852" rtl="0" eaLnBrk="1" latinLnBrk="0" hangingPunct="1">
        <a:defRPr sz="1350" kern="1200">
          <a:solidFill>
            <a:schemeClr val="tx1"/>
          </a:solidFill>
          <a:latin typeface="+mn-lt"/>
          <a:ea typeface="+mn-ea"/>
          <a:cs typeface="+mn-cs"/>
        </a:defRPr>
      </a:lvl7pPr>
      <a:lvl8pPr marL="2399963" algn="l" defTabSz="342852" rtl="0" eaLnBrk="1" latinLnBrk="0" hangingPunct="1">
        <a:defRPr sz="1350" kern="1200">
          <a:solidFill>
            <a:schemeClr val="tx1"/>
          </a:solidFill>
          <a:latin typeface="+mn-lt"/>
          <a:ea typeface="+mn-ea"/>
          <a:cs typeface="+mn-cs"/>
        </a:defRPr>
      </a:lvl8pPr>
      <a:lvl9pPr marL="2742815" algn="l" defTabSz="342852"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gif"/><Relationship Id="rId1" Type="http://schemas.openxmlformats.org/officeDocument/2006/relationships/slideLayout" Target="../slideLayouts/slideLayout36.xml"/><Relationship Id="rId4" Type="http://schemas.openxmlformats.org/officeDocument/2006/relationships/image" Target="../media/image16.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ec.europa.eu/environment/gpp/eu_gpp_criteria_en.ht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unep.fr/scp/procurement/docsres/ProjectInfo/UNEPImplementationGuidelines.pdf"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ec.europa.eu/environment/gpp/eu_gpp_criteria_en.ht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unenvironment.org/fr/node/1549"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unenvironment.org/explore-topics/resource-efficiency/what-we-do/sustainable-public-procurement-and-ecolabellin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shadeToTitle="1">
        <a:solidFill>
          <a:srgbClr val="00AEEF"/>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9091" y="4227512"/>
            <a:ext cx="5759447" cy="953367"/>
          </a:xfrm>
        </p:spPr>
        <p:txBody>
          <a:bodyPr vert="horz" lIns="0" tIns="108000" rIns="0" bIns="108000" rtlCol="0" anchor="t">
            <a:noAutofit/>
          </a:bodyPr>
          <a:lstStyle/>
          <a:p>
            <a:pPr algn="ctr"/>
            <a:r>
              <a:rPr lang="en-US" sz="1350" b="1" dirty="0">
                <a:solidFill>
                  <a:schemeClr val="bg1"/>
                </a:solidFill>
              </a:rPr>
              <a:t>Farid Yaker</a:t>
            </a:r>
            <a:br>
              <a:rPr lang="en-US" sz="1350" b="1" dirty="0">
                <a:solidFill>
                  <a:schemeClr val="bg1"/>
                </a:solidFill>
              </a:rPr>
            </a:br>
            <a:r>
              <a:rPr lang="en-US" sz="1350" b="1" dirty="0" err="1">
                <a:solidFill>
                  <a:schemeClr val="bg1"/>
                </a:solidFill>
              </a:rPr>
              <a:t>Programme</a:t>
            </a:r>
            <a:r>
              <a:rPr lang="en-US" sz="1350" b="1" dirty="0">
                <a:solidFill>
                  <a:schemeClr val="bg1"/>
                </a:solidFill>
              </a:rPr>
              <a:t> Officer, Sustainable Public Procurement</a:t>
            </a:r>
            <a:br>
              <a:rPr lang="en-US" sz="1350" b="1" dirty="0">
                <a:solidFill>
                  <a:schemeClr val="bg1"/>
                </a:solidFill>
              </a:rPr>
            </a:br>
            <a:r>
              <a:rPr lang="en-US" sz="1350" b="1" dirty="0">
                <a:solidFill>
                  <a:schemeClr val="bg1"/>
                </a:solidFill>
              </a:rPr>
              <a:t>United Nations Environment </a:t>
            </a:r>
            <a:r>
              <a:rPr lang="en-US" sz="1350" b="1" dirty="0" err="1">
                <a:solidFill>
                  <a:schemeClr val="bg1"/>
                </a:solidFill>
              </a:rPr>
              <a:t>Programme</a:t>
            </a:r>
            <a:endParaRPr lang="en-US" sz="1350" b="1" dirty="0">
              <a:solidFill>
                <a:schemeClr val="bg1"/>
              </a:solidFill>
            </a:endParaRPr>
          </a:p>
          <a:p>
            <a:pPr algn="ctr"/>
            <a:endParaRPr lang="en-US" sz="1350" b="1" dirty="0">
              <a:solidFill>
                <a:schemeClr val="bg1"/>
              </a:solidFill>
            </a:endParaRPr>
          </a:p>
          <a:p>
            <a:pPr algn="ctr"/>
            <a:r>
              <a:rPr lang="en-US" sz="1350" b="1" dirty="0">
                <a:solidFill>
                  <a:schemeClr val="bg1"/>
                </a:solidFill>
              </a:rPr>
              <a:t>12 October 2021</a:t>
            </a:r>
          </a:p>
        </p:txBody>
      </p:sp>
      <p:cxnSp>
        <p:nvCxnSpPr>
          <p:cNvPr id="5" name="Straight Connector 4"/>
          <p:cNvCxnSpPr/>
          <p:nvPr/>
        </p:nvCxnSpPr>
        <p:spPr>
          <a:xfrm>
            <a:off x="1689093" y="4227512"/>
            <a:ext cx="5759447"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1713157" y="5617373"/>
            <a:ext cx="5759447" cy="0"/>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1713157" y="5371741"/>
            <a:ext cx="5759447" cy="343619"/>
          </a:xfrm>
          <a:prstGeom prst="rect">
            <a:avLst/>
          </a:prstGeom>
        </p:spPr>
        <p:txBody>
          <a:bodyPr vert="horz" lIns="0" tIns="108000" rIns="0" bIns="34285"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342900" fontAlgn="auto">
              <a:spcAft>
                <a:spcPts val="0"/>
              </a:spcAft>
            </a:pPr>
            <a:r>
              <a:rPr lang="en-US" sz="825" dirty="0">
                <a:solidFill>
                  <a:srgbClr val="FFFFFF"/>
                </a:solidFill>
              </a:rPr>
              <a:t>.</a:t>
            </a:r>
          </a:p>
        </p:txBody>
      </p:sp>
      <p:sp>
        <p:nvSpPr>
          <p:cNvPr id="10" name="Title 1"/>
          <p:cNvSpPr txBox="1">
            <a:spLocks/>
          </p:cNvSpPr>
          <p:nvPr/>
        </p:nvSpPr>
        <p:spPr>
          <a:xfrm>
            <a:off x="1536745" y="2359745"/>
            <a:ext cx="5486400" cy="1790700"/>
          </a:xfrm>
          <a:prstGeom prst="rect">
            <a:avLst/>
          </a:prstGeom>
        </p:spPr>
        <p:txBody>
          <a:bodyPr vert="horz" lIns="68580" tIns="34290" rIns="68580" bIns="34290" rtlCol="0" anchor="ctr">
            <a:normAutofit/>
          </a:bodyPr>
          <a:lstStyle>
            <a:lvl1pPr algn="ctr" defTabSz="914400" rtl="0" eaLnBrk="1" latinLnBrk="0" hangingPunct="1">
              <a:spcBef>
                <a:spcPct val="0"/>
              </a:spcBef>
              <a:buNone/>
              <a:defRPr sz="4400" kern="1200">
                <a:solidFill>
                  <a:srgbClr val="002060"/>
                </a:solidFill>
                <a:latin typeface="+mj-lt"/>
                <a:ea typeface="+mj-ea"/>
                <a:cs typeface="+mj-cs"/>
              </a:defRPr>
            </a:lvl1pPr>
          </a:lstStyle>
          <a:p>
            <a:pPr defTabSz="685800" fontAlgn="auto">
              <a:spcAft>
                <a:spcPts val="0"/>
              </a:spcAft>
              <a:defRPr/>
            </a:pPr>
            <a:endParaRPr lang="en-US" sz="3300" b="1" dirty="0">
              <a:solidFill>
                <a:prstClr val="white"/>
              </a:solidFill>
              <a:latin typeface="Calibri"/>
            </a:endParaRPr>
          </a:p>
        </p:txBody>
      </p:sp>
      <p:sp>
        <p:nvSpPr>
          <p:cNvPr id="4" name="Rectangle 3">
            <a:extLst>
              <a:ext uri="{FF2B5EF4-FFF2-40B4-BE49-F238E27FC236}">
                <a16:creationId xmlns:a16="http://schemas.microsoft.com/office/drawing/2014/main" id="{B80170B2-033B-49C6-A8FB-2110CB776D54}"/>
              </a:ext>
            </a:extLst>
          </p:cNvPr>
          <p:cNvSpPr/>
          <p:nvPr/>
        </p:nvSpPr>
        <p:spPr>
          <a:xfrm>
            <a:off x="1536745" y="2676216"/>
            <a:ext cx="6362832" cy="1815882"/>
          </a:xfrm>
          <a:prstGeom prst="rect">
            <a:avLst/>
          </a:prstGeom>
        </p:spPr>
        <p:txBody>
          <a:bodyPr wrap="none">
            <a:spAutoFit/>
          </a:bodyPr>
          <a:lstStyle/>
          <a:p>
            <a:pPr defTabSz="342852" eaLnBrk="1" fontAlgn="auto" hangingPunct="1">
              <a:spcBef>
                <a:spcPts val="0"/>
              </a:spcBef>
              <a:spcAft>
                <a:spcPts val="0"/>
              </a:spcAft>
            </a:pPr>
            <a:r>
              <a:rPr lang="en-US" sz="3200" b="1" dirty="0">
                <a:solidFill>
                  <a:prstClr val="white"/>
                </a:solidFill>
                <a:latin typeface="Calibri"/>
                <a:ea typeface="+mn-ea"/>
              </a:rPr>
              <a:t>THE UNEP SPP APPROACH</a:t>
            </a:r>
          </a:p>
          <a:p>
            <a:pPr defTabSz="342852" eaLnBrk="1" fontAlgn="auto" hangingPunct="1">
              <a:spcBef>
                <a:spcPts val="0"/>
              </a:spcBef>
              <a:spcAft>
                <a:spcPts val="0"/>
              </a:spcAft>
            </a:pPr>
            <a:r>
              <a:rPr lang="en-GB" sz="2400" b="1" dirty="0">
                <a:solidFill>
                  <a:schemeClr val="bg1"/>
                </a:solidFill>
                <a:effectLst/>
                <a:latin typeface="Calibri" panose="020F0502020204030204" pitchFamily="34" charset="0"/>
                <a:ea typeface="Calibri" panose="020F0502020204030204" pitchFamily="34" charset="0"/>
              </a:rPr>
              <a:t>The UNEP’s recommendations on definition and </a:t>
            </a:r>
            <a:br>
              <a:rPr lang="en-GB" sz="2400" b="1" dirty="0">
                <a:solidFill>
                  <a:schemeClr val="bg1"/>
                </a:solidFill>
                <a:effectLst/>
                <a:latin typeface="Calibri" panose="020F0502020204030204" pitchFamily="34" charset="0"/>
                <a:ea typeface="Calibri" panose="020F0502020204030204" pitchFamily="34" charset="0"/>
              </a:rPr>
            </a:br>
            <a:r>
              <a:rPr lang="en-GB" sz="2400" b="1" dirty="0">
                <a:solidFill>
                  <a:schemeClr val="bg1"/>
                </a:solidFill>
                <a:effectLst/>
                <a:latin typeface="Calibri" panose="020F0502020204030204" pitchFamily="34" charset="0"/>
                <a:ea typeface="Calibri" panose="020F0502020204030204" pitchFamily="34" charset="0"/>
              </a:rPr>
              <a:t>application of SPP criteria</a:t>
            </a:r>
            <a:endParaRPr lang="en-US" sz="2400" dirty="0">
              <a:solidFill>
                <a:schemeClr val="bg1"/>
              </a:solidFill>
              <a:effectLst/>
              <a:latin typeface="Times New Roman" panose="02020603050405020304" pitchFamily="18" charset="0"/>
              <a:ea typeface="Times New Roman" panose="02020603050405020304" pitchFamily="18" charset="0"/>
            </a:endParaRPr>
          </a:p>
          <a:p>
            <a:pPr defTabSz="342852" eaLnBrk="1" fontAlgn="auto" hangingPunct="1">
              <a:spcBef>
                <a:spcPts val="0"/>
              </a:spcBef>
              <a:spcAft>
                <a:spcPts val="0"/>
              </a:spcAft>
            </a:pPr>
            <a:endParaRPr lang="en-US" sz="3200" b="1" dirty="0">
              <a:solidFill>
                <a:prstClr val="white"/>
              </a:solidFill>
              <a:latin typeface="Calibri"/>
              <a:ea typeface="+mn-ea"/>
            </a:endParaRPr>
          </a:p>
        </p:txBody>
      </p:sp>
      <p:pic>
        <p:nvPicPr>
          <p:cNvPr id="11" name="Picture 2" descr="UNEP | Page 2 | UNV">
            <a:extLst>
              <a:ext uri="{FF2B5EF4-FFF2-40B4-BE49-F238E27FC236}">
                <a16:creationId xmlns:a16="http://schemas.microsoft.com/office/drawing/2014/main" id="{898248FE-B389-432F-A645-D0CDA630208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58023" y="214550"/>
            <a:ext cx="1615422" cy="161542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logo eu4environment">
            <a:extLst>
              <a:ext uri="{FF2B5EF4-FFF2-40B4-BE49-F238E27FC236}">
                <a16:creationId xmlns:a16="http://schemas.microsoft.com/office/drawing/2014/main" id="{F9C362BF-5358-48CF-9C99-C95476CCA925}"/>
              </a:ext>
            </a:extLst>
          </p:cNvPr>
          <p:cNvSpPr>
            <a:spLocks noChangeAspect="1" noChangeArrowheads="1"/>
          </p:cNvSpPr>
          <p:nvPr/>
        </p:nvSpPr>
        <p:spPr bwMode="auto">
          <a:xfrm>
            <a:off x="1908412" y="110157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Graphic 7">
            <a:extLst>
              <a:ext uri="{FF2B5EF4-FFF2-40B4-BE49-F238E27FC236}">
                <a16:creationId xmlns:a16="http://schemas.microsoft.com/office/drawing/2014/main" id="{B69BF3DE-2C92-4EA0-AFB0-F94F17B672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5362" y="355255"/>
            <a:ext cx="5775343" cy="885371"/>
          </a:xfrm>
          <a:prstGeom prst="rect">
            <a:avLst/>
          </a:prstGeom>
        </p:spPr>
      </p:pic>
    </p:spTree>
    <p:extLst>
      <p:ext uri="{BB962C8B-B14F-4D97-AF65-F5344CB8AC3E}">
        <p14:creationId xmlns:p14="http://schemas.microsoft.com/office/powerpoint/2010/main" val="2104761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Marcador de contenido 2">
            <a:extLst>
              <a:ext uri="{FF2B5EF4-FFF2-40B4-BE49-F238E27FC236}">
                <a16:creationId xmlns:a16="http://schemas.microsoft.com/office/drawing/2014/main" id="{0EADDDD0-A951-46DB-AD07-DE2752ADD631}"/>
              </a:ext>
            </a:extLst>
          </p:cNvPr>
          <p:cNvSpPr>
            <a:spLocks noGrp="1"/>
          </p:cNvSpPr>
          <p:nvPr>
            <p:ph idx="1"/>
          </p:nvPr>
        </p:nvSpPr>
        <p:spPr>
          <a:xfrm>
            <a:off x="659500" y="1814963"/>
            <a:ext cx="7599363" cy="3878263"/>
          </a:xfrm>
        </p:spPr>
        <p:txBody>
          <a:bodyPr/>
          <a:lstStyle/>
          <a:p>
            <a:pPr marL="69850" indent="0">
              <a:spcAft>
                <a:spcPts val="600"/>
              </a:spcAft>
              <a:buClr>
                <a:srgbClr val="D9BA1B"/>
              </a:buClr>
              <a:buFont typeface="Wingdings 2" panose="05020102010507070707" pitchFamily="18" charset="2"/>
              <a:buNone/>
            </a:pPr>
            <a:r>
              <a:rPr lang="en-US" altLang="en-US" b="1">
                <a:solidFill>
                  <a:srgbClr val="000000"/>
                </a:solidFill>
              </a:rPr>
              <a:t>Goals:</a:t>
            </a:r>
          </a:p>
          <a:p>
            <a:pPr lvl="1">
              <a:spcAft>
                <a:spcPts val="600"/>
              </a:spcAft>
              <a:buClr>
                <a:srgbClr val="D9BA1B"/>
              </a:buClr>
            </a:pPr>
            <a:r>
              <a:rPr lang="en-US" altLang="en-US" sz="2100">
                <a:solidFill>
                  <a:srgbClr val="000000"/>
                </a:solidFill>
              </a:rPr>
              <a:t>To assess the production capacity of sustainable goods and services in the country. </a:t>
            </a:r>
          </a:p>
          <a:p>
            <a:pPr lvl="1">
              <a:spcAft>
                <a:spcPts val="600"/>
              </a:spcAft>
              <a:buClr>
                <a:srgbClr val="D9BA1B"/>
              </a:buClr>
            </a:pPr>
            <a:r>
              <a:rPr lang="en-US" altLang="en-US" sz="2100">
                <a:solidFill>
                  <a:srgbClr val="000000"/>
                </a:solidFill>
              </a:rPr>
              <a:t>To determine the market's capacity of response (imports/national production) for SPP (current and future requirements). </a:t>
            </a:r>
          </a:p>
          <a:p>
            <a:pPr lvl="1">
              <a:spcAft>
                <a:spcPts val="600"/>
              </a:spcAft>
              <a:buClr>
                <a:srgbClr val="D9BA1B"/>
              </a:buClr>
            </a:pPr>
            <a:r>
              <a:rPr lang="en-US" altLang="en-US" sz="2100">
                <a:solidFill>
                  <a:srgbClr val="000000"/>
                </a:solidFill>
              </a:rPr>
              <a:t>To identify existing certification or verification tools, as well as gaps.  </a:t>
            </a:r>
          </a:p>
          <a:p>
            <a:pPr lvl="1">
              <a:spcAft>
                <a:spcPts val="600"/>
              </a:spcAft>
              <a:buClr>
                <a:srgbClr val="D9BA1B"/>
              </a:buClr>
            </a:pPr>
            <a:r>
              <a:rPr lang="en-US" altLang="en-US" sz="2100">
                <a:solidFill>
                  <a:srgbClr val="000000"/>
                </a:solidFill>
              </a:rPr>
              <a:t>To assist in the planning of activities for gradual implementation of SPP. </a:t>
            </a:r>
          </a:p>
        </p:txBody>
      </p:sp>
      <p:sp>
        <p:nvSpPr>
          <p:cNvPr id="167943" name="Título 1">
            <a:extLst>
              <a:ext uri="{FF2B5EF4-FFF2-40B4-BE49-F238E27FC236}">
                <a16:creationId xmlns:a16="http://schemas.microsoft.com/office/drawing/2014/main" id="{52A5EE7C-FF45-4A7E-B2B5-65EAEBA94EC6}"/>
              </a:ext>
            </a:extLst>
          </p:cNvPr>
          <p:cNvSpPr txBox="1">
            <a:spLocks/>
          </p:cNvSpPr>
          <p:nvPr/>
        </p:nvSpPr>
        <p:spPr bwMode="auto">
          <a:xfrm>
            <a:off x="659500" y="636896"/>
            <a:ext cx="69119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6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200" dirty="0">
                <a:solidFill>
                  <a:srgbClr val="3490BE"/>
                </a:solidFill>
                <a:cs typeface="Times New Roman" panose="02020603050405020304" pitchFamily="18" charset="0"/>
              </a:rPr>
              <a:t>Market analysis</a:t>
            </a: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7" name="Marcador de contenido 2">
            <a:extLst>
              <a:ext uri="{FF2B5EF4-FFF2-40B4-BE49-F238E27FC236}">
                <a16:creationId xmlns:a16="http://schemas.microsoft.com/office/drawing/2014/main" id="{6EDD3E50-B7FE-4C8B-9DFF-812879A156AB}"/>
              </a:ext>
            </a:extLst>
          </p:cNvPr>
          <p:cNvSpPr>
            <a:spLocks noGrp="1"/>
          </p:cNvSpPr>
          <p:nvPr>
            <p:ph idx="1"/>
          </p:nvPr>
        </p:nvSpPr>
        <p:spPr>
          <a:xfrm>
            <a:off x="659499" y="1692133"/>
            <a:ext cx="7599363" cy="3878263"/>
          </a:xfrm>
        </p:spPr>
        <p:txBody>
          <a:bodyPr/>
          <a:lstStyle/>
          <a:p>
            <a:pPr>
              <a:spcAft>
                <a:spcPts val="600"/>
              </a:spcAft>
              <a:buClr>
                <a:srgbClr val="D9BA1B"/>
              </a:buClr>
            </a:pPr>
            <a:r>
              <a:rPr lang="en-US" altLang="en-US" dirty="0">
                <a:solidFill>
                  <a:srgbClr val="000000"/>
                </a:solidFill>
              </a:rPr>
              <a:t>Identifying</a:t>
            </a:r>
            <a:r>
              <a:rPr lang="en-US" altLang="en-US" b="1" dirty="0">
                <a:solidFill>
                  <a:srgbClr val="000000"/>
                </a:solidFill>
              </a:rPr>
              <a:t> </a:t>
            </a:r>
            <a:r>
              <a:rPr lang="en-US" altLang="en-US" dirty="0">
                <a:solidFill>
                  <a:srgbClr val="000000"/>
                </a:solidFill>
              </a:rPr>
              <a:t>main sustainable product/service groups</a:t>
            </a:r>
          </a:p>
          <a:p>
            <a:pPr>
              <a:spcAft>
                <a:spcPts val="600"/>
              </a:spcAft>
              <a:buClr>
                <a:srgbClr val="D9BA1B"/>
              </a:buClr>
            </a:pPr>
            <a:r>
              <a:rPr lang="en-US" altLang="en-US" dirty="0">
                <a:solidFill>
                  <a:srgbClr val="000000"/>
                </a:solidFill>
              </a:rPr>
              <a:t>Getting to know the production/import outlook</a:t>
            </a:r>
          </a:p>
          <a:p>
            <a:pPr>
              <a:spcAft>
                <a:spcPts val="600"/>
              </a:spcAft>
              <a:buClr>
                <a:srgbClr val="D9BA1B"/>
              </a:buClr>
            </a:pPr>
            <a:r>
              <a:rPr lang="en-US" altLang="en-US" dirty="0">
                <a:solidFill>
                  <a:srgbClr val="000000"/>
                </a:solidFill>
              </a:rPr>
              <a:t>Identifying the role of Micro-SMEs in the production/import of the sustainable goods</a:t>
            </a:r>
          </a:p>
          <a:p>
            <a:pPr>
              <a:spcAft>
                <a:spcPts val="600"/>
              </a:spcAft>
              <a:buClr>
                <a:srgbClr val="D9BA1B"/>
              </a:buClr>
            </a:pPr>
            <a:r>
              <a:rPr lang="en-US" altLang="en-US" dirty="0">
                <a:solidFill>
                  <a:srgbClr val="000000"/>
                </a:solidFill>
              </a:rPr>
              <a:t>Detecting measures for sustainable consumption and production policies and associated regulations. </a:t>
            </a:r>
          </a:p>
          <a:p>
            <a:pPr>
              <a:spcAft>
                <a:spcPts val="600"/>
              </a:spcAft>
              <a:buClr>
                <a:srgbClr val="D9BA1B"/>
              </a:buClr>
            </a:pPr>
            <a:r>
              <a:rPr lang="en-US" altLang="en-US" dirty="0">
                <a:solidFill>
                  <a:srgbClr val="000000"/>
                </a:solidFill>
              </a:rPr>
              <a:t>Raising awareness among target sector companies. </a:t>
            </a:r>
          </a:p>
          <a:p>
            <a:pPr>
              <a:spcAft>
                <a:spcPts val="600"/>
              </a:spcAft>
              <a:buClr>
                <a:srgbClr val="D9BA1B"/>
              </a:buClr>
            </a:pPr>
            <a:r>
              <a:rPr lang="en-US" altLang="en-US" b="1" dirty="0">
                <a:solidFill>
                  <a:srgbClr val="000000"/>
                </a:solidFill>
              </a:rPr>
              <a:t>Defining criteria for SPP.</a:t>
            </a:r>
          </a:p>
          <a:p>
            <a:pPr>
              <a:spcAft>
                <a:spcPts val="600"/>
              </a:spcAft>
              <a:buClr>
                <a:srgbClr val="D9BA1B"/>
              </a:buClr>
            </a:pPr>
            <a:r>
              <a:rPr lang="en-US" altLang="en-US" dirty="0">
                <a:solidFill>
                  <a:srgbClr val="000000"/>
                </a:solidFill>
              </a:rPr>
              <a:t>Determining short, medium and long term actions.</a:t>
            </a:r>
          </a:p>
        </p:txBody>
      </p:sp>
      <p:sp>
        <p:nvSpPr>
          <p:cNvPr id="169991" name="Título 1">
            <a:extLst>
              <a:ext uri="{FF2B5EF4-FFF2-40B4-BE49-F238E27FC236}">
                <a16:creationId xmlns:a16="http://schemas.microsoft.com/office/drawing/2014/main" id="{AA20B239-03E9-434B-869F-75559D9D6065}"/>
              </a:ext>
            </a:extLst>
          </p:cNvPr>
          <p:cNvSpPr txBox="1">
            <a:spLocks/>
          </p:cNvSpPr>
          <p:nvPr/>
        </p:nvSpPr>
        <p:spPr bwMode="auto">
          <a:xfrm>
            <a:off x="659499" y="623248"/>
            <a:ext cx="691197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6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200">
                <a:solidFill>
                  <a:srgbClr val="3490BE"/>
                </a:solidFill>
                <a:cs typeface="Times New Roman" panose="02020603050405020304" pitchFamily="18" charset="0"/>
              </a:rPr>
              <a:t>Market analysis expected outcomes</a:t>
            </a: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F4FE2-A7CA-401C-87AE-4C671FE9A50D}"/>
              </a:ext>
            </a:extLst>
          </p:cNvPr>
          <p:cNvSpPr>
            <a:spLocks noGrp="1"/>
          </p:cNvSpPr>
          <p:nvPr>
            <p:ph type="title"/>
          </p:nvPr>
        </p:nvSpPr>
        <p:spPr/>
        <p:txBody>
          <a:bodyPr/>
          <a:lstStyle/>
          <a:p>
            <a:r>
              <a:rPr lang="fr-FR" dirty="0"/>
              <a:t>Final </a:t>
            </a:r>
            <a:r>
              <a:rPr lang="fr-FR" dirty="0" err="1"/>
              <a:t>outcome</a:t>
            </a:r>
            <a:endParaRPr lang="en-US" dirty="0"/>
          </a:p>
        </p:txBody>
      </p:sp>
      <p:sp>
        <p:nvSpPr>
          <p:cNvPr id="3" name="Content Placeholder 2">
            <a:extLst>
              <a:ext uri="{FF2B5EF4-FFF2-40B4-BE49-F238E27FC236}">
                <a16:creationId xmlns:a16="http://schemas.microsoft.com/office/drawing/2014/main" id="{258E178E-6D44-4502-A5A4-2567AE615C26}"/>
              </a:ext>
            </a:extLst>
          </p:cNvPr>
          <p:cNvSpPr>
            <a:spLocks noGrp="1"/>
          </p:cNvSpPr>
          <p:nvPr>
            <p:ph idx="1"/>
          </p:nvPr>
        </p:nvSpPr>
        <p:spPr/>
        <p:txBody>
          <a:bodyPr/>
          <a:lstStyle/>
          <a:p>
            <a:pPr marL="69850" indent="0">
              <a:buNone/>
            </a:pPr>
            <a:r>
              <a:rPr lang="en-GB" sz="3200" dirty="0">
                <a:solidFill>
                  <a:srgbClr val="000000"/>
                </a:solidFill>
                <a:effectLst/>
                <a:latin typeface="Times New Roman" panose="02020603050405020304" pitchFamily="18" charset="0"/>
                <a:ea typeface="Times New Roman" panose="02020603050405020304" pitchFamily="18" charset="0"/>
              </a:rPr>
              <a:t>A Market Readiness Analysis inclusive of a final list of prioritized products with proposed sustainability attributes, means of verification, and list of potential suppliers.</a:t>
            </a:r>
            <a:endParaRPr lang="en-US" sz="32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144594853"/>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D009AC6B-2D4C-45C8-B45A-3E9E0BCC89FA}"/>
              </a:ext>
            </a:extLst>
          </p:cNvPr>
          <p:cNvGraphicFramePr>
            <a:graphicFrameLocks noGrp="1"/>
          </p:cNvGraphicFramePr>
          <p:nvPr/>
        </p:nvGraphicFramePr>
        <p:xfrm>
          <a:off x="452438" y="88900"/>
          <a:ext cx="8121650" cy="6553200"/>
        </p:xfrm>
        <a:graphic>
          <a:graphicData uri="http://schemas.openxmlformats.org/drawingml/2006/table">
            <a:tbl>
              <a:tblPr firstRow="1" bandRow="1">
                <a:tableStyleId>{5C22544A-7EE6-4342-B048-85BDC9FD1C3A}</a:tableStyleId>
              </a:tblPr>
              <a:tblGrid>
                <a:gridCol w="1372853">
                  <a:extLst>
                    <a:ext uri="{9D8B030D-6E8A-4147-A177-3AD203B41FA5}">
                      <a16:colId xmlns:a16="http://schemas.microsoft.com/office/drawing/2014/main" val="20000"/>
                    </a:ext>
                  </a:extLst>
                </a:gridCol>
                <a:gridCol w="6748797">
                  <a:extLst>
                    <a:ext uri="{9D8B030D-6E8A-4147-A177-3AD203B41FA5}">
                      <a16:colId xmlns:a16="http://schemas.microsoft.com/office/drawing/2014/main" val="20001"/>
                    </a:ext>
                  </a:extLst>
                </a:gridCol>
              </a:tblGrid>
              <a:tr h="357943">
                <a:tc>
                  <a:txBody>
                    <a:bodyPr/>
                    <a:lstStyle/>
                    <a:p>
                      <a:r>
                        <a:rPr lang="da-DK" dirty="0"/>
                        <a:t>Country</a:t>
                      </a:r>
                    </a:p>
                  </a:txBody>
                  <a:tcPr marL="91449" marR="91449"/>
                </a:tc>
                <a:tc>
                  <a:txBody>
                    <a:bodyPr/>
                    <a:lstStyle/>
                    <a:p>
                      <a:r>
                        <a:rPr lang="da-DK" dirty="0" err="1"/>
                        <a:t>Prioritised</a:t>
                      </a:r>
                      <a:r>
                        <a:rPr lang="da-DK" dirty="0"/>
                        <a:t> products</a:t>
                      </a:r>
                    </a:p>
                  </a:txBody>
                  <a:tcPr marL="91449" marR="91449"/>
                </a:tc>
                <a:extLst>
                  <a:ext uri="{0D108BD9-81ED-4DB2-BD59-A6C34878D82A}">
                    <a16:rowId xmlns:a16="http://schemas.microsoft.com/office/drawing/2014/main" val="10000"/>
                  </a:ext>
                </a:extLst>
              </a:tr>
              <a:tr h="357943">
                <a:tc>
                  <a:txBody>
                    <a:bodyPr/>
                    <a:lstStyle/>
                    <a:p>
                      <a:r>
                        <a:rPr lang="da-DK" dirty="0"/>
                        <a:t>Ukraine</a:t>
                      </a:r>
                    </a:p>
                  </a:txBody>
                  <a:tcPr marL="91449" marR="914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dirty="0"/>
                        <a:t>Detergents/</a:t>
                      </a:r>
                      <a:r>
                        <a:rPr lang="da-DK" sz="1400" dirty="0" err="1"/>
                        <a:t>cleaning</a:t>
                      </a:r>
                      <a:r>
                        <a:rPr lang="da-DK" sz="1400" baseline="0" dirty="0"/>
                        <a:t> products, </a:t>
                      </a:r>
                      <a:r>
                        <a:rPr lang="da-DK" sz="1400" baseline="0" dirty="0" err="1"/>
                        <a:t>paints</a:t>
                      </a:r>
                      <a:r>
                        <a:rPr lang="da-DK" sz="1400" baseline="0" dirty="0"/>
                        <a:t> and </a:t>
                      </a:r>
                      <a:r>
                        <a:rPr lang="da-DK" sz="1400" baseline="0" dirty="0" err="1"/>
                        <a:t>varnishes</a:t>
                      </a:r>
                      <a:r>
                        <a:rPr lang="da-DK" sz="1400" baseline="0" dirty="0"/>
                        <a:t>, </a:t>
                      </a:r>
                      <a:r>
                        <a:rPr lang="da-DK" sz="1400" baseline="0" dirty="0" err="1"/>
                        <a:t>insulation</a:t>
                      </a:r>
                      <a:r>
                        <a:rPr lang="da-DK" sz="1400" baseline="0" dirty="0"/>
                        <a:t> </a:t>
                      </a:r>
                      <a:r>
                        <a:rPr lang="da-DK" sz="1400" baseline="0" dirty="0" err="1"/>
                        <a:t>material</a:t>
                      </a:r>
                      <a:endParaRPr lang="da-DK" sz="1400" dirty="0"/>
                    </a:p>
                  </a:txBody>
                  <a:tcPr marL="91449" marR="91449"/>
                </a:tc>
                <a:extLst>
                  <a:ext uri="{0D108BD9-81ED-4DB2-BD59-A6C34878D82A}">
                    <a16:rowId xmlns:a16="http://schemas.microsoft.com/office/drawing/2014/main" val="10001"/>
                  </a:ext>
                </a:extLst>
              </a:tr>
              <a:tr h="357943">
                <a:tc>
                  <a:txBody>
                    <a:bodyPr/>
                    <a:lstStyle/>
                    <a:p>
                      <a:r>
                        <a:rPr lang="da-DK" dirty="0"/>
                        <a:t>Moldova</a:t>
                      </a:r>
                    </a:p>
                  </a:txBody>
                  <a:tcPr marL="91449" marR="91449"/>
                </a:tc>
                <a:tc>
                  <a:txBody>
                    <a:bodyPr/>
                    <a:lstStyle/>
                    <a:p>
                      <a:r>
                        <a:rPr lang="da-DK" sz="1400" dirty="0" err="1"/>
                        <a:t>Eco-efficient</a:t>
                      </a:r>
                      <a:r>
                        <a:rPr lang="da-DK" sz="1400" dirty="0"/>
                        <a:t> </a:t>
                      </a:r>
                      <a:r>
                        <a:rPr lang="da-DK" sz="1400" dirty="0" err="1"/>
                        <a:t>doors</a:t>
                      </a:r>
                      <a:r>
                        <a:rPr lang="da-DK" sz="1400" dirty="0"/>
                        <a:t> and </a:t>
                      </a:r>
                      <a:r>
                        <a:rPr lang="da-DK" sz="1400" dirty="0" err="1"/>
                        <a:t>windows</a:t>
                      </a:r>
                      <a:r>
                        <a:rPr lang="da-DK" sz="1400" dirty="0"/>
                        <a:t>, </a:t>
                      </a:r>
                      <a:r>
                        <a:rPr lang="da-DK" sz="1400" dirty="0" err="1"/>
                        <a:t>organic</a:t>
                      </a:r>
                      <a:r>
                        <a:rPr lang="da-DK" sz="1400" dirty="0"/>
                        <a:t> </a:t>
                      </a:r>
                      <a:r>
                        <a:rPr lang="da-DK" sz="1400" dirty="0" err="1"/>
                        <a:t>fruits</a:t>
                      </a:r>
                      <a:r>
                        <a:rPr lang="da-DK" sz="1400" dirty="0"/>
                        <a:t> and </a:t>
                      </a:r>
                      <a:r>
                        <a:rPr lang="da-DK" sz="1400" dirty="0" err="1"/>
                        <a:t>vegetables</a:t>
                      </a:r>
                      <a:endParaRPr lang="da-DK" sz="1400" dirty="0"/>
                    </a:p>
                  </a:txBody>
                  <a:tcPr marL="91449" marR="91449"/>
                </a:tc>
                <a:extLst>
                  <a:ext uri="{0D108BD9-81ED-4DB2-BD59-A6C34878D82A}">
                    <a16:rowId xmlns:a16="http://schemas.microsoft.com/office/drawing/2014/main" val="10002"/>
                  </a:ext>
                </a:extLst>
              </a:tr>
              <a:tr h="357943">
                <a:tc>
                  <a:txBody>
                    <a:bodyPr/>
                    <a:lstStyle/>
                    <a:p>
                      <a:r>
                        <a:rPr lang="da-DK" dirty="0"/>
                        <a:t>Belarus</a:t>
                      </a:r>
                    </a:p>
                  </a:txBody>
                  <a:tcPr marL="91449" marR="91449"/>
                </a:tc>
                <a:tc>
                  <a:txBody>
                    <a:bodyPr/>
                    <a:lstStyle/>
                    <a:p>
                      <a:r>
                        <a:rPr lang="da-DK" sz="1400" dirty="0"/>
                        <a:t>Paper, </a:t>
                      </a:r>
                      <a:r>
                        <a:rPr lang="da-DK" sz="1400" dirty="0" err="1"/>
                        <a:t>personal</a:t>
                      </a:r>
                      <a:r>
                        <a:rPr lang="da-DK" sz="1400" dirty="0"/>
                        <a:t> computers, boilers</a:t>
                      </a:r>
                      <a:r>
                        <a:rPr lang="da-DK" sz="1400" baseline="0" dirty="0"/>
                        <a:t> /</a:t>
                      </a:r>
                      <a:r>
                        <a:rPr lang="da-DK" sz="1400" baseline="0" dirty="0" err="1"/>
                        <a:t>boiler</a:t>
                      </a:r>
                      <a:r>
                        <a:rPr lang="da-DK" sz="1400" baseline="0" dirty="0"/>
                        <a:t> </a:t>
                      </a:r>
                      <a:r>
                        <a:rPr lang="da-DK" sz="1400" baseline="0" dirty="0" err="1"/>
                        <a:t>room</a:t>
                      </a:r>
                      <a:r>
                        <a:rPr lang="da-DK" sz="1400" baseline="0" dirty="0"/>
                        <a:t>, street </a:t>
                      </a:r>
                      <a:r>
                        <a:rPr lang="da-DK" sz="1400" baseline="0" dirty="0" err="1"/>
                        <a:t>lightning</a:t>
                      </a:r>
                      <a:endParaRPr lang="da-DK" sz="1400" dirty="0"/>
                    </a:p>
                  </a:txBody>
                  <a:tcPr marL="91449" marR="91449"/>
                </a:tc>
                <a:extLst>
                  <a:ext uri="{0D108BD9-81ED-4DB2-BD59-A6C34878D82A}">
                    <a16:rowId xmlns:a16="http://schemas.microsoft.com/office/drawing/2014/main" val="10003"/>
                  </a:ext>
                </a:extLst>
              </a:tr>
              <a:tr h="357943">
                <a:tc>
                  <a:txBody>
                    <a:bodyPr/>
                    <a:lstStyle/>
                    <a:p>
                      <a:r>
                        <a:rPr lang="da-DK" dirty="0"/>
                        <a:t>Vietnam</a:t>
                      </a:r>
                    </a:p>
                  </a:txBody>
                  <a:tcPr marL="91449" marR="91449"/>
                </a:tc>
                <a:tc>
                  <a:txBody>
                    <a:bodyPr/>
                    <a:lstStyle/>
                    <a:p>
                      <a:r>
                        <a:rPr lang="da-DK" sz="1400" dirty="0"/>
                        <a:t>Office </a:t>
                      </a:r>
                      <a:r>
                        <a:rPr lang="da-DK" sz="1400" dirty="0" err="1"/>
                        <a:t>copy</a:t>
                      </a:r>
                      <a:r>
                        <a:rPr lang="da-DK" sz="1400" baseline="0" dirty="0"/>
                        <a:t> </a:t>
                      </a:r>
                      <a:r>
                        <a:rPr lang="da-DK" sz="1400" baseline="0" dirty="0" err="1"/>
                        <a:t>paper</a:t>
                      </a:r>
                      <a:r>
                        <a:rPr lang="da-DK" sz="1400" baseline="0" dirty="0"/>
                        <a:t>, </a:t>
                      </a:r>
                      <a:r>
                        <a:rPr lang="da-DK" sz="1400" baseline="0" dirty="0" err="1"/>
                        <a:t>compact</a:t>
                      </a:r>
                      <a:r>
                        <a:rPr lang="da-DK" sz="1400" baseline="0" dirty="0"/>
                        <a:t> </a:t>
                      </a:r>
                      <a:r>
                        <a:rPr lang="da-DK" sz="1400" baseline="0" dirty="0" err="1"/>
                        <a:t>fluorescent</a:t>
                      </a:r>
                      <a:r>
                        <a:rPr lang="da-DK" sz="1400" baseline="0" dirty="0"/>
                        <a:t> </a:t>
                      </a:r>
                      <a:r>
                        <a:rPr lang="da-DK" sz="1400" baseline="0" dirty="0" err="1"/>
                        <a:t>lightbulbs</a:t>
                      </a:r>
                      <a:r>
                        <a:rPr lang="da-DK" sz="1400" baseline="0" dirty="0"/>
                        <a:t> (</a:t>
                      </a:r>
                      <a:r>
                        <a:rPr lang="da-DK" sz="1400" baseline="0" dirty="0" err="1"/>
                        <a:t>CFLs</a:t>
                      </a:r>
                      <a:r>
                        <a:rPr lang="da-DK" sz="1400" baseline="0" dirty="0"/>
                        <a:t>)</a:t>
                      </a:r>
                      <a:endParaRPr lang="da-DK" sz="1400" dirty="0"/>
                    </a:p>
                  </a:txBody>
                  <a:tcPr marL="91449" marR="91449"/>
                </a:tc>
                <a:extLst>
                  <a:ext uri="{0D108BD9-81ED-4DB2-BD59-A6C34878D82A}">
                    <a16:rowId xmlns:a16="http://schemas.microsoft.com/office/drawing/2014/main" val="10004"/>
                  </a:ext>
                </a:extLst>
              </a:tr>
              <a:tr h="357943">
                <a:tc>
                  <a:txBody>
                    <a:bodyPr/>
                    <a:lstStyle/>
                    <a:p>
                      <a:r>
                        <a:rPr lang="da-DK" dirty="0" err="1"/>
                        <a:t>Mongolia</a:t>
                      </a:r>
                      <a:endParaRPr lang="da-DK" dirty="0"/>
                    </a:p>
                  </a:txBody>
                  <a:tcPr marL="91449" marR="914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dirty="0"/>
                        <a:t>A4 Office </a:t>
                      </a:r>
                      <a:r>
                        <a:rPr lang="da-DK" sz="1400" dirty="0" err="1"/>
                        <a:t>copy</a:t>
                      </a:r>
                      <a:r>
                        <a:rPr lang="da-DK" sz="1400" baseline="0" dirty="0"/>
                        <a:t> </a:t>
                      </a:r>
                      <a:r>
                        <a:rPr lang="da-DK" sz="1400" baseline="0" dirty="0" err="1"/>
                        <a:t>paper</a:t>
                      </a:r>
                      <a:r>
                        <a:rPr lang="da-DK" sz="1400" baseline="0" dirty="0"/>
                        <a:t>, toner </a:t>
                      </a:r>
                      <a:r>
                        <a:rPr lang="da-DK" sz="1400" baseline="0" dirty="0" err="1"/>
                        <a:t>cartridges</a:t>
                      </a:r>
                      <a:r>
                        <a:rPr lang="da-DK" sz="1400" baseline="0" dirty="0"/>
                        <a:t>, </a:t>
                      </a:r>
                      <a:r>
                        <a:rPr lang="da-DK" sz="1400" baseline="0" dirty="0" err="1"/>
                        <a:t>lightweight</a:t>
                      </a:r>
                      <a:r>
                        <a:rPr lang="da-DK" sz="1400" baseline="0" dirty="0"/>
                        <a:t> </a:t>
                      </a:r>
                      <a:r>
                        <a:rPr lang="da-DK" sz="1400" baseline="0" dirty="0" err="1"/>
                        <a:t>concrete</a:t>
                      </a:r>
                      <a:r>
                        <a:rPr lang="da-DK" sz="1400" baseline="0" dirty="0"/>
                        <a:t> </a:t>
                      </a:r>
                      <a:r>
                        <a:rPr lang="da-DK" sz="1400" baseline="0" dirty="0" err="1"/>
                        <a:t>blocks</a:t>
                      </a:r>
                      <a:endParaRPr lang="da-DK" sz="1400" dirty="0"/>
                    </a:p>
                    <a:p>
                      <a:endParaRPr lang="da-DK" sz="1400" dirty="0"/>
                    </a:p>
                  </a:txBody>
                  <a:tcPr marL="91449" marR="91449"/>
                </a:tc>
                <a:extLst>
                  <a:ext uri="{0D108BD9-81ED-4DB2-BD59-A6C34878D82A}">
                    <a16:rowId xmlns:a16="http://schemas.microsoft.com/office/drawing/2014/main" val="10005"/>
                  </a:ext>
                </a:extLst>
              </a:tr>
              <a:tr h="357943">
                <a:tc>
                  <a:txBody>
                    <a:bodyPr/>
                    <a:lstStyle/>
                    <a:p>
                      <a:r>
                        <a:rPr lang="da-DK" dirty="0"/>
                        <a:t>Mauritius</a:t>
                      </a:r>
                    </a:p>
                  </a:txBody>
                  <a:tcPr marL="91449" marR="91449"/>
                </a:tc>
                <a:tc>
                  <a:txBody>
                    <a:bodyPr/>
                    <a:lstStyle/>
                    <a:p>
                      <a:r>
                        <a:rPr lang="da-DK" sz="1400" dirty="0" err="1"/>
                        <a:t>Recycled</a:t>
                      </a:r>
                      <a:r>
                        <a:rPr lang="da-DK" sz="1400" dirty="0"/>
                        <a:t> </a:t>
                      </a:r>
                      <a:r>
                        <a:rPr lang="da-DK" sz="1400" dirty="0" err="1"/>
                        <a:t>paper</a:t>
                      </a:r>
                      <a:r>
                        <a:rPr lang="da-DK" sz="1400" dirty="0"/>
                        <a:t>, ICT </a:t>
                      </a:r>
                      <a:r>
                        <a:rPr lang="da-DK" sz="1400" dirty="0" err="1"/>
                        <a:t>equipment</a:t>
                      </a:r>
                      <a:r>
                        <a:rPr lang="da-DK" sz="1400" dirty="0"/>
                        <a:t>, </a:t>
                      </a:r>
                      <a:r>
                        <a:rPr lang="da-DK" sz="1400" dirty="0" err="1"/>
                        <a:t>vehicles</a:t>
                      </a:r>
                      <a:endParaRPr lang="da-DK" sz="1400" dirty="0"/>
                    </a:p>
                  </a:txBody>
                  <a:tcPr marL="91449" marR="91449"/>
                </a:tc>
                <a:extLst>
                  <a:ext uri="{0D108BD9-81ED-4DB2-BD59-A6C34878D82A}">
                    <a16:rowId xmlns:a16="http://schemas.microsoft.com/office/drawing/2014/main" val="10006"/>
                  </a:ext>
                </a:extLst>
              </a:tr>
              <a:tr h="357943">
                <a:tc>
                  <a:txBody>
                    <a:bodyPr/>
                    <a:lstStyle/>
                    <a:p>
                      <a:r>
                        <a:rPr lang="da-DK" dirty="0" err="1"/>
                        <a:t>Morocco</a:t>
                      </a:r>
                      <a:endParaRPr lang="da-DK" dirty="0"/>
                    </a:p>
                  </a:txBody>
                  <a:tcPr marL="91449" marR="91449"/>
                </a:tc>
                <a:tc>
                  <a:txBody>
                    <a:bodyPr/>
                    <a:lstStyle/>
                    <a:p>
                      <a:r>
                        <a:rPr lang="da-DK" sz="1400" dirty="0"/>
                        <a:t>Paper, </a:t>
                      </a:r>
                      <a:r>
                        <a:rPr lang="da-DK" sz="1400" baseline="0" dirty="0"/>
                        <a:t>catering services, computers</a:t>
                      </a:r>
                      <a:endParaRPr lang="da-DK" sz="1400" dirty="0"/>
                    </a:p>
                  </a:txBody>
                  <a:tcPr marL="91449" marR="91449"/>
                </a:tc>
                <a:extLst>
                  <a:ext uri="{0D108BD9-81ED-4DB2-BD59-A6C34878D82A}">
                    <a16:rowId xmlns:a16="http://schemas.microsoft.com/office/drawing/2014/main" val="10007"/>
                  </a:ext>
                </a:extLst>
              </a:tr>
              <a:tr h="357943">
                <a:tc>
                  <a:txBody>
                    <a:bodyPr/>
                    <a:lstStyle/>
                    <a:p>
                      <a:r>
                        <a:rPr lang="da-DK" dirty="0"/>
                        <a:t>Chile</a:t>
                      </a:r>
                    </a:p>
                  </a:txBody>
                  <a:tcPr marL="91449" marR="91449"/>
                </a:tc>
                <a:tc>
                  <a:txBody>
                    <a:bodyPr/>
                    <a:lstStyle/>
                    <a:p>
                      <a:r>
                        <a:rPr lang="da-DK" sz="1400" dirty="0"/>
                        <a:t>Construction</a:t>
                      </a:r>
                      <a:r>
                        <a:rPr lang="da-DK" sz="1400" baseline="0" dirty="0"/>
                        <a:t> materials, dairy products, fruits and vegetables, fish, accomodation services (hotels) and catering services</a:t>
                      </a:r>
                      <a:endParaRPr lang="da-DK" sz="1400" dirty="0"/>
                    </a:p>
                  </a:txBody>
                  <a:tcPr marL="91449" marR="91449"/>
                </a:tc>
                <a:extLst>
                  <a:ext uri="{0D108BD9-81ED-4DB2-BD59-A6C34878D82A}">
                    <a16:rowId xmlns:a16="http://schemas.microsoft.com/office/drawing/2014/main" val="10008"/>
                  </a:ext>
                </a:extLst>
              </a:tr>
              <a:tr h="357943">
                <a:tc>
                  <a:txBody>
                    <a:bodyPr/>
                    <a:lstStyle/>
                    <a:p>
                      <a:r>
                        <a:rPr lang="da-DK" dirty="0"/>
                        <a:t>Costa Rica</a:t>
                      </a:r>
                    </a:p>
                  </a:txBody>
                  <a:tcPr marL="91449" marR="914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dirty="0"/>
                        <a:t>* 15 technical product sheets with sustainability criteria and any public authority can utilize these sheets that are published by the Ministry of Treasury, at any time.</a:t>
                      </a:r>
                    </a:p>
                  </a:txBody>
                  <a:tcPr marL="91449" marR="91449"/>
                </a:tc>
                <a:extLst>
                  <a:ext uri="{0D108BD9-81ED-4DB2-BD59-A6C34878D82A}">
                    <a16:rowId xmlns:a16="http://schemas.microsoft.com/office/drawing/2014/main" val="10009"/>
                  </a:ext>
                </a:extLst>
              </a:tr>
              <a:tr h="357943">
                <a:tc>
                  <a:txBody>
                    <a:bodyPr/>
                    <a:lstStyle/>
                    <a:p>
                      <a:r>
                        <a:rPr lang="da-DK" dirty="0"/>
                        <a:t>Colombia</a:t>
                      </a:r>
                    </a:p>
                  </a:txBody>
                  <a:tcPr marL="91449" marR="91449"/>
                </a:tc>
                <a:tc>
                  <a:txBody>
                    <a:bodyPr/>
                    <a:lstStyle/>
                    <a:p>
                      <a:r>
                        <a:rPr lang="da-DK" sz="1400" dirty="0"/>
                        <a:t>43 technical product sheets with sustainability criteria and any public authority can utilize these sheets that are published by the Ministry of Environment, at any time.</a:t>
                      </a:r>
                    </a:p>
                  </a:txBody>
                  <a:tcPr marL="91449" marR="91449"/>
                </a:tc>
                <a:extLst>
                  <a:ext uri="{0D108BD9-81ED-4DB2-BD59-A6C34878D82A}">
                    <a16:rowId xmlns:a16="http://schemas.microsoft.com/office/drawing/2014/main" val="10010"/>
                  </a:ext>
                </a:extLst>
              </a:tr>
              <a:tr h="357943">
                <a:tc>
                  <a:txBody>
                    <a:bodyPr/>
                    <a:lstStyle/>
                    <a:p>
                      <a:r>
                        <a:rPr lang="da-DK" dirty="0" err="1"/>
                        <a:t>Brazil</a:t>
                      </a:r>
                      <a:endParaRPr lang="da-DK" dirty="0"/>
                    </a:p>
                  </a:txBody>
                  <a:tcPr marL="91449" marR="91449"/>
                </a:tc>
                <a:tc>
                  <a:txBody>
                    <a:bodyPr/>
                    <a:lstStyle/>
                    <a:p>
                      <a:r>
                        <a:rPr lang="da-DK" sz="1400" dirty="0" err="1"/>
                        <a:t>Wooden</a:t>
                      </a:r>
                      <a:r>
                        <a:rPr lang="da-DK" sz="1400" dirty="0"/>
                        <a:t> </a:t>
                      </a:r>
                      <a:r>
                        <a:rPr lang="da-DK" sz="1400" dirty="0" err="1"/>
                        <a:t>furniture</a:t>
                      </a:r>
                      <a:r>
                        <a:rPr lang="da-DK" sz="1400" dirty="0"/>
                        <a:t>, Printing </a:t>
                      </a:r>
                      <a:r>
                        <a:rPr lang="da-DK" sz="1400" dirty="0" err="1"/>
                        <a:t>paper</a:t>
                      </a:r>
                      <a:r>
                        <a:rPr lang="da-DK" sz="1400" dirty="0"/>
                        <a:t>, </a:t>
                      </a:r>
                      <a:r>
                        <a:rPr lang="da-DK" sz="1400" dirty="0" err="1"/>
                        <a:t>cleaning</a:t>
                      </a:r>
                      <a:r>
                        <a:rPr lang="da-DK" sz="1400" dirty="0"/>
                        <a:t> and </a:t>
                      </a:r>
                      <a:r>
                        <a:rPr lang="da-DK" sz="1400" dirty="0" err="1"/>
                        <a:t>hygiene</a:t>
                      </a:r>
                      <a:r>
                        <a:rPr lang="da-DK" sz="1400" dirty="0"/>
                        <a:t> products</a:t>
                      </a:r>
                    </a:p>
                  </a:txBody>
                  <a:tcPr marL="91449" marR="91449"/>
                </a:tc>
                <a:extLst>
                  <a:ext uri="{0D108BD9-81ED-4DB2-BD59-A6C34878D82A}">
                    <a16:rowId xmlns:a16="http://schemas.microsoft.com/office/drawing/2014/main" val="10011"/>
                  </a:ext>
                </a:extLst>
              </a:tr>
              <a:tr h="357943">
                <a:tc>
                  <a:txBody>
                    <a:bodyPr/>
                    <a:lstStyle/>
                    <a:p>
                      <a:r>
                        <a:rPr lang="da-DK" dirty="0"/>
                        <a:t>Peru</a:t>
                      </a:r>
                    </a:p>
                  </a:txBody>
                  <a:tcPr marL="91449" marR="914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dirty="0"/>
                        <a:t>Cleaning services (with some cleaning products), security/surveillance services, printing paper, wood furniture</a:t>
                      </a:r>
                    </a:p>
                  </a:txBody>
                  <a:tcPr marL="91449" marR="91449"/>
                </a:tc>
                <a:extLst>
                  <a:ext uri="{0D108BD9-81ED-4DB2-BD59-A6C34878D82A}">
                    <a16:rowId xmlns:a16="http://schemas.microsoft.com/office/drawing/2014/main" val="10012"/>
                  </a:ext>
                </a:extLst>
              </a:tr>
              <a:tr h="357943">
                <a:tc>
                  <a:txBody>
                    <a:bodyPr/>
                    <a:lstStyle/>
                    <a:p>
                      <a:r>
                        <a:rPr lang="da-DK" dirty="0"/>
                        <a:t>Ecuador</a:t>
                      </a:r>
                    </a:p>
                  </a:txBody>
                  <a:tcPr marL="91449" marR="91449"/>
                </a:tc>
                <a:tc>
                  <a:txBody>
                    <a:bodyPr/>
                    <a:lstStyle/>
                    <a:p>
                      <a:r>
                        <a:rPr lang="da-DK" sz="1400" dirty="0"/>
                        <a:t>Cleaning services (with some cleaning products), catering services, textiles, wood furniture</a:t>
                      </a:r>
                    </a:p>
                  </a:txBody>
                  <a:tcPr marL="91449" marR="91449"/>
                </a:tc>
                <a:extLst>
                  <a:ext uri="{0D108BD9-81ED-4DB2-BD59-A6C34878D82A}">
                    <a16:rowId xmlns:a16="http://schemas.microsoft.com/office/drawing/2014/main" val="10013"/>
                  </a:ext>
                </a:extLst>
              </a:tr>
              <a:tr h="357943">
                <a:tc>
                  <a:txBody>
                    <a:bodyPr/>
                    <a:lstStyle/>
                    <a:p>
                      <a:r>
                        <a:rPr lang="da-DK" dirty="0"/>
                        <a:t>Argentina</a:t>
                      </a:r>
                    </a:p>
                  </a:txBody>
                  <a:tcPr marL="91449" marR="91449"/>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a-DK" sz="1400" dirty="0"/>
                        <a:t>Cleaning services (with some cleaning products), dairy products, textiles, wood furniture</a:t>
                      </a:r>
                    </a:p>
                  </a:txBody>
                  <a:tcPr marL="91449" marR="91449"/>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966210833"/>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53544F-FFB5-4FB9-9696-CF48FFFA7E93}"/>
              </a:ext>
            </a:extLst>
          </p:cNvPr>
          <p:cNvSpPr>
            <a:spLocks noGrp="1"/>
          </p:cNvSpPr>
          <p:nvPr>
            <p:ph idx="1"/>
          </p:nvPr>
        </p:nvSpPr>
        <p:spPr>
          <a:xfrm>
            <a:off x="526197" y="3237820"/>
            <a:ext cx="4045803" cy="4473575"/>
          </a:xfrm>
        </p:spPr>
        <p:txBody>
          <a:bodyPr/>
          <a:lstStyle/>
          <a:p>
            <a:pPr marL="69850" indent="0">
              <a:buNone/>
            </a:pPr>
            <a:r>
              <a:rPr lang="en-US" sz="2000" dirty="0"/>
              <a:t>1) Road repair</a:t>
            </a:r>
            <a:br>
              <a:rPr lang="en-US" sz="2000" dirty="0"/>
            </a:br>
            <a:r>
              <a:rPr lang="en-US" sz="2000" dirty="0"/>
              <a:t>2) Repair and construction work</a:t>
            </a:r>
            <a:br>
              <a:rPr lang="en-US" sz="2000" dirty="0"/>
            </a:br>
            <a:r>
              <a:rPr lang="en-US" sz="2000" dirty="0"/>
              <a:t>3) Computer and office equipment</a:t>
            </a:r>
            <a:br>
              <a:rPr lang="en-US" sz="2000" dirty="0"/>
            </a:br>
            <a:r>
              <a:rPr lang="en-US" sz="2000" dirty="0"/>
              <a:t>4) Catering service</a:t>
            </a:r>
            <a:br>
              <a:rPr lang="en-US" sz="2000" dirty="0"/>
            </a:br>
            <a:r>
              <a:rPr lang="en-US" sz="2000" dirty="0"/>
              <a:t>5) Furniture (school, office)</a:t>
            </a:r>
            <a:br>
              <a:rPr lang="en-US" sz="2000" dirty="0"/>
            </a:br>
            <a:r>
              <a:rPr lang="en-US" sz="2000" dirty="0"/>
              <a:t>6) Linen (bedding, lingerie)</a:t>
            </a:r>
            <a:br>
              <a:rPr lang="en-US" sz="2000" dirty="0"/>
            </a:br>
            <a:endParaRPr lang="en-US" sz="2000" dirty="0"/>
          </a:p>
        </p:txBody>
      </p:sp>
      <p:sp>
        <p:nvSpPr>
          <p:cNvPr id="4" name="Content Placeholder 2">
            <a:extLst>
              <a:ext uri="{FF2B5EF4-FFF2-40B4-BE49-F238E27FC236}">
                <a16:creationId xmlns:a16="http://schemas.microsoft.com/office/drawing/2014/main" id="{4F43FB0F-6BAE-4465-84D8-FC93AA4D6EB0}"/>
              </a:ext>
            </a:extLst>
          </p:cNvPr>
          <p:cNvSpPr txBox="1">
            <a:spLocks/>
          </p:cNvSpPr>
          <p:nvPr/>
        </p:nvSpPr>
        <p:spPr bwMode="auto">
          <a:xfrm>
            <a:off x="4957762" y="2586102"/>
            <a:ext cx="4045803" cy="447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273050" algn="l" rtl="0" eaLnBrk="0" fontAlgn="base" hangingPunct="0">
              <a:spcBef>
                <a:spcPct val="20000"/>
              </a:spcBef>
              <a:spcAft>
                <a:spcPct val="0"/>
              </a:spcAft>
              <a:buClr>
                <a:schemeClr val="accent2"/>
              </a:buClr>
              <a:buSzPct val="76000"/>
              <a:buFont typeface="Wingdings 2" panose="05020102010507070707" pitchFamily="18" charset="2"/>
              <a:buChar char=""/>
              <a:defRPr sz="2400" kern="1200">
                <a:solidFill>
                  <a:schemeClr val="tx1"/>
                </a:solidFill>
                <a:latin typeface="+mn-lt"/>
                <a:ea typeface="ＭＳ Ｐゴシック" panose="020B0600070205080204" pitchFamily="34" charset="-128"/>
                <a:cs typeface="MS PGothic" pitchFamily="34" charset="-128"/>
              </a:defRPr>
            </a:lvl1pPr>
            <a:lvl2pPr marL="639763" indent="-273050" algn="l" rtl="0" eaLnBrk="0" fontAlgn="base" hangingPunct="0">
              <a:spcBef>
                <a:spcPct val="20000"/>
              </a:spcBef>
              <a:spcAft>
                <a:spcPct val="0"/>
              </a:spcAft>
              <a:buClr>
                <a:schemeClr val="accent2"/>
              </a:buClr>
              <a:buSzPct val="76000"/>
              <a:buFont typeface="Wingdings 2" panose="05020102010507070707" pitchFamily="18" charset="2"/>
              <a:buChar char=""/>
              <a:defRPr sz="2200" kern="1200">
                <a:solidFill>
                  <a:schemeClr val="tx1"/>
                </a:solidFill>
                <a:latin typeface="+mn-lt"/>
                <a:ea typeface="ＭＳ Ｐゴシック" panose="020B0600070205080204" pitchFamily="34" charset="-128"/>
                <a:cs typeface="+mn-cs"/>
              </a:defRPr>
            </a:lvl2pPr>
            <a:lvl3pPr marL="914400" indent="-228600" algn="l" rtl="0" eaLnBrk="0" fontAlgn="base" hangingPunct="0">
              <a:spcBef>
                <a:spcPct val="20000"/>
              </a:spcBef>
              <a:spcAft>
                <a:spcPct val="0"/>
              </a:spcAft>
              <a:buClr>
                <a:schemeClr val="accent2"/>
              </a:buClr>
              <a:buSzPct val="76000"/>
              <a:buFont typeface="Wingdings 2" panose="05020102010507070707" pitchFamily="18" charset="2"/>
              <a:buChar char=""/>
              <a:defRPr sz="2000" kern="1200">
                <a:solidFill>
                  <a:schemeClr val="tx1"/>
                </a:solidFill>
                <a:latin typeface="+mn-lt"/>
                <a:ea typeface="ＭＳ Ｐゴシック" panose="020B0600070205080204" pitchFamily="34" charset="-128"/>
                <a:cs typeface="MS PGothic" pitchFamily="34" charset="-128"/>
              </a:defRPr>
            </a:lvl3pPr>
            <a:lvl4pPr marL="1123950" indent="-228600" algn="l" rtl="0" eaLnBrk="0" fontAlgn="base" hangingPunct="0">
              <a:spcBef>
                <a:spcPct val="20000"/>
              </a:spcBef>
              <a:spcAft>
                <a:spcPct val="0"/>
              </a:spcAft>
              <a:buClr>
                <a:schemeClr val="accent2"/>
              </a:buClr>
              <a:buSzPct val="76000"/>
              <a:buFont typeface="Wingdings 2" panose="05020102010507070707" pitchFamily="18" charset="2"/>
              <a:buChar char=""/>
              <a:defRPr kern="1200">
                <a:solidFill>
                  <a:schemeClr val="tx1"/>
                </a:solidFill>
                <a:latin typeface="+mn-lt"/>
                <a:ea typeface="ＭＳ Ｐゴシック" panose="020B0600070205080204" pitchFamily="34" charset="-128"/>
                <a:cs typeface="+mn-cs"/>
              </a:defRPr>
            </a:lvl4pPr>
            <a:lvl5pPr marL="1325563" indent="-228600" algn="l" rtl="0" eaLnBrk="0" fontAlgn="base" hangingPunct="0">
              <a:spcBef>
                <a:spcPct val="20000"/>
              </a:spcBef>
              <a:spcAft>
                <a:spcPct val="0"/>
              </a:spcAft>
              <a:buClr>
                <a:schemeClr val="accent2"/>
              </a:buClr>
              <a:buSzPct val="76000"/>
              <a:buFont typeface="Wingdings 2" panose="05020102010507070707" pitchFamily="18" charset="2"/>
              <a:buChar char=""/>
              <a:defRPr sz="1600" kern="1200">
                <a:solidFill>
                  <a:schemeClr val="tx1"/>
                </a:solidFill>
                <a:latin typeface="+mn-lt"/>
                <a:ea typeface="ＭＳ Ｐゴシック" panose="020B0600070205080204" pitchFamily="34" charset="-128"/>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9850" indent="0">
              <a:buFont typeface="Wingdings 2" panose="05020102010507070707" pitchFamily="18" charset="2"/>
              <a:buNone/>
            </a:pPr>
            <a:br>
              <a:rPr lang="en-US" sz="2000" dirty="0"/>
            </a:br>
            <a:br>
              <a:rPr lang="en-US" sz="2000" dirty="0"/>
            </a:br>
            <a:r>
              <a:rPr lang="en-US" sz="2000" dirty="0"/>
              <a:t>7) Paints</a:t>
            </a:r>
            <a:br>
              <a:rPr lang="en-US" sz="2000" dirty="0"/>
            </a:br>
            <a:r>
              <a:rPr lang="en-US" sz="2000" dirty="0"/>
              <a:t>8) Cable products</a:t>
            </a:r>
            <a:br>
              <a:rPr lang="en-US" sz="2000" dirty="0"/>
            </a:br>
            <a:r>
              <a:rPr lang="en-US" sz="2000" dirty="0"/>
              <a:t>9) Office paper and paper products</a:t>
            </a:r>
            <a:br>
              <a:rPr lang="en-US" sz="2000" dirty="0"/>
            </a:br>
            <a:r>
              <a:rPr lang="en-US" sz="2000" dirty="0"/>
              <a:t>10) Wood</a:t>
            </a:r>
            <a:br>
              <a:rPr lang="en-US" sz="2000" dirty="0"/>
            </a:br>
            <a:r>
              <a:rPr lang="en-US" sz="2000" dirty="0"/>
              <a:t>11) Detergents and cleaning products</a:t>
            </a:r>
            <a:br>
              <a:rPr lang="en-US" sz="2000" dirty="0"/>
            </a:br>
            <a:r>
              <a:rPr lang="en-US" sz="2000" dirty="0"/>
              <a:t>12) Cleaning services</a:t>
            </a:r>
          </a:p>
        </p:txBody>
      </p:sp>
      <p:sp>
        <p:nvSpPr>
          <p:cNvPr id="5" name="Rectangle 4">
            <a:extLst>
              <a:ext uri="{FF2B5EF4-FFF2-40B4-BE49-F238E27FC236}">
                <a16:creationId xmlns:a16="http://schemas.microsoft.com/office/drawing/2014/main" id="{00E810BB-BC76-417E-8E6F-963BE2984BD6}"/>
              </a:ext>
            </a:extLst>
          </p:cNvPr>
          <p:cNvSpPr/>
          <p:nvPr/>
        </p:nvSpPr>
        <p:spPr>
          <a:xfrm>
            <a:off x="253350" y="391952"/>
            <a:ext cx="8637301" cy="1754326"/>
          </a:xfrm>
          <a:prstGeom prst="rect">
            <a:avLst/>
          </a:prstGeom>
        </p:spPr>
        <p:txBody>
          <a:bodyPr wrap="none">
            <a:spAutoFit/>
          </a:bodyPr>
          <a:lstStyle/>
          <a:p>
            <a:pPr algn="ctr"/>
            <a:r>
              <a:rPr lang="en-US" sz="3600" dirty="0">
                <a:solidFill>
                  <a:srgbClr val="333333"/>
                </a:solidFill>
                <a:latin typeface="Roboto"/>
              </a:rPr>
              <a:t>Non-price Criteria for Public Procurement</a:t>
            </a:r>
          </a:p>
          <a:p>
            <a:pPr algn="ctr"/>
            <a:endParaRPr lang="en-US" sz="3600" b="0" i="0" u="none" strike="noStrike" dirty="0">
              <a:solidFill>
                <a:srgbClr val="333333"/>
              </a:solidFill>
              <a:effectLst/>
              <a:latin typeface="Roboto"/>
            </a:endParaRPr>
          </a:p>
          <a:p>
            <a:pPr algn="ctr"/>
            <a:r>
              <a:rPr lang="en-US" sz="3600" dirty="0">
                <a:solidFill>
                  <a:srgbClr val="333333"/>
                </a:solidFill>
                <a:latin typeface="Roboto"/>
              </a:rPr>
              <a:t>Prioritized products in Ukraine</a:t>
            </a:r>
            <a:endParaRPr lang="en-US" sz="3600" b="0" i="0" u="none" strike="noStrike" dirty="0">
              <a:solidFill>
                <a:srgbClr val="333333"/>
              </a:solidFill>
              <a:effectLst/>
              <a:latin typeface="Roboto"/>
            </a:endParaRPr>
          </a:p>
        </p:txBody>
      </p:sp>
    </p:spTree>
    <p:extLst>
      <p:ext uri="{BB962C8B-B14F-4D97-AF65-F5344CB8AC3E}">
        <p14:creationId xmlns:p14="http://schemas.microsoft.com/office/powerpoint/2010/main" val="3640905541"/>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BAF63-7462-4467-B15E-759E887AE70F}"/>
              </a:ext>
            </a:extLst>
          </p:cNvPr>
          <p:cNvSpPr>
            <a:spLocks noGrp="1"/>
          </p:cNvSpPr>
          <p:nvPr>
            <p:ph type="title"/>
          </p:nvPr>
        </p:nvSpPr>
        <p:spPr/>
        <p:txBody>
          <a:bodyPr/>
          <a:lstStyle/>
          <a:p>
            <a:r>
              <a:rPr lang="fr-FR" dirty="0" err="1"/>
              <a:t>Recommendations</a:t>
            </a:r>
            <a:endParaRPr lang="en-US" dirty="0"/>
          </a:p>
        </p:txBody>
      </p:sp>
      <p:sp>
        <p:nvSpPr>
          <p:cNvPr id="3" name="Content Placeholder 2">
            <a:extLst>
              <a:ext uri="{FF2B5EF4-FFF2-40B4-BE49-F238E27FC236}">
                <a16:creationId xmlns:a16="http://schemas.microsoft.com/office/drawing/2014/main" id="{0E8387F0-8CAD-4570-976A-AD0D6B90AFD1}"/>
              </a:ext>
            </a:extLst>
          </p:cNvPr>
          <p:cNvSpPr>
            <a:spLocks noGrp="1"/>
          </p:cNvSpPr>
          <p:nvPr>
            <p:ph idx="1"/>
          </p:nvPr>
        </p:nvSpPr>
        <p:spPr/>
        <p:txBody>
          <a:bodyPr/>
          <a:lstStyle/>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Definition of criteria: in collaboration with the suppliers or manufacturers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Communicated to the market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Allow sufficient supply, local production, good scope for action, reasonable premium TCO, </a:t>
            </a:r>
          </a:p>
          <a:p>
            <a:pPr marL="0" marR="0">
              <a:lnSpc>
                <a:spcPct val="107000"/>
              </a:lnSpc>
              <a:spcBef>
                <a:spcPts val="0"/>
              </a:spcBef>
              <a:spcAft>
                <a:spcPts val="800"/>
              </a:spcAft>
            </a:pPr>
            <a:r>
              <a:rPr lang="en-US" sz="1800" dirty="0">
                <a:latin typeface="Calibri" panose="020F0502020204030204" pitchFamily="34" charset="0"/>
                <a:ea typeface="Calibri" panose="020F0502020204030204" pitchFamily="34" charset="0"/>
                <a:cs typeface="Times New Roman" panose="02020603050405020304" pitchFamily="18" charset="0"/>
              </a:rPr>
              <a:t>Should be integrated in product specific Guidelines</a:t>
            </a:r>
          </a:p>
          <a:p>
            <a:pPr marL="0" marR="0">
              <a:lnSpc>
                <a:spcPct val="107000"/>
              </a:lnSpc>
              <a:spcBef>
                <a:spcPts val="0"/>
              </a:spcBef>
              <a:spcAft>
                <a:spcPts val="800"/>
              </a:spcAft>
            </a:pPr>
            <a:r>
              <a:rPr lang="en-GB" sz="1800" dirty="0">
                <a:effectLst/>
                <a:latin typeface="Times New Roman" panose="02020603050405020304" pitchFamily="18" charset="0"/>
                <a:ea typeface="Times New Roman" panose="02020603050405020304" pitchFamily="18" charset="0"/>
              </a:rPr>
              <a:t>The Sustainable Procurement Guidelines should address the whole procurement cycle with suggestions for selection criteria, technical specifications, award criteria and contract performance clauses.</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GB" sz="1800" dirty="0">
                <a:solidFill>
                  <a:srgbClr val="000000"/>
                </a:solidFill>
                <a:effectLst/>
                <a:latin typeface="Times New Roman" panose="02020603050405020304" pitchFamily="18" charset="0"/>
                <a:ea typeface="Times New Roman" panose="02020603050405020304" pitchFamily="18" charset="0"/>
              </a:rPr>
              <a:t>The </a:t>
            </a:r>
            <a:r>
              <a:rPr lang="en-GB" sz="1800" u="sng" dirty="0">
                <a:solidFill>
                  <a:srgbClr val="7B7B7B"/>
                </a:solidFill>
                <a:effectLst/>
                <a:latin typeface="Times New Roman" panose="02020603050405020304" pitchFamily="18" charset="0"/>
                <a:ea typeface="Times New Roman" panose="02020603050405020304" pitchFamily="18" charset="0"/>
                <a:hlinkClick r:id="rId2"/>
              </a:rPr>
              <a:t>EU model</a:t>
            </a:r>
            <a:r>
              <a:rPr lang="en-GB" sz="1800" dirty="0">
                <a:solidFill>
                  <a:srgbClr val="000000"/>
                </a:solidFill>
                <a:effectLst/>
                <a:latin typeface="Times New Roman" panose="02020603050405020304" pitchFamily="18" charset="0"/>
                <a:ea typeface="Times New Roman" panose="02020603050405020304" pitchFamily="18" charset="0"/>
              </a:rPr>
              <a:t> uses the following structure: key sustainability impacts, followed by technical specifications and related means of verification, followed by selection criteria, award criteria and contract performance clauses.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34682605"/>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9F67F-33FE-4EA7-97F9-81AD72B6D37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547691-9442-4331-BF6D-81C06906C239}"/>
              </a:ext>
            </a:extLst>
          </p:cNvPr>
          <p:cNvSpPr>
            <a:spLocks noGrp="1"/>
          </p:cNvSpPr>
          <p:nvPr>
            <p:ph idx="1"/>
          </p:nvPr>
        </p:nvSpPr>
        <p:spPr/>
        <p:txBody>
          <a:bodyPr/>
          <a:lstStyle/>
          <a:p>
            <a:r>
              <a:rPr lang="en-US" dirty="0"/>
              <a:t>Responsibilities and resources for the development of the Sustainable Procurement Guidelines, must be clearly assigned and the formation of committees with relevant stakeholders - users, technical experts, procurers and decision makers – to work on specific product groups is recommended. </a:t>
            </a:r>
          </a:p>
          <a:p>
            <a:pPr marL="69850" indent="0">
              <a:buNone/>
            </a:pPr>
            <a:endParaRPr lang="en-US" dirty="0"/>
          </a:p>
          <a:p>
            <a:endParaRPr lang="en-US" dirty="0"/>
          </a:p>
        </p:txBody>
      </p:sp>
    </p:spTree>
    <p:extLst>
      <p:ext uri="{BB962C8B-B14F-4D97-AF65-F5344CB8AC3E}">
        <p14:creationId xmlns:p14="http://schemas.microsoft.com/office/powerpoint/2010/main" val="3088603686"/>
      </p:ext>
    </p:extLst>
  </p:cSld>
  <p:clrMapOvr>
    <a:masterClrMapping/>
  </p:clrMapOvr>
  <p:transition spd="med">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A8F3B-E684-4F5A-A405-A365EFC9569B}"/>
              </a:ext>
            </a:extLst>
          </p:cNvPr>
          <p:cNvSpPr>
            <a:spLocks noGrp="1"/>
          </p:cNvSpPr>
          <p:nvPr>
            <p:ph type="title"/>
          </p:nvPr>
        </p:nvSpPr>
        <p:spPr/>
        <p:txBody>
          <a:bodyPr/>
          <a:lstStyle/>
          <a:p>
            <a:r>
              <a:rPr lang="fr-FR" dirty="0" err="1"/>
              <a:t>Recommendations</a:t>
            </a:r>
            <a:r>
              <a:rPr lang="fr-FR" dirty="0"/>
              <a:t> (2)</a:t>
            </a:r>
            <a:endParaRPr lang="en-US" dirty="0"/>
          </a:p>
        </p:txBody>
      </p:sp>
      <p:sp>
        <p:nvSpPr>
          <p:cNvPr id="3" name="Content Placeholder 2">
            <a:extLst>
              <a:ext uri="{FF2B5EF4-FFF2-40B4-BE49-F238E27FC236}">
                <a16:creationId xmlns:a16="http://schemas.microsoft.com/office/drawing/2014/main" id="{543D808B-C87C-4C6F-8E92-F250C407213C}"/>
              </a:ext>
            </a:extLst>
          </p:cNvPr>
          <p:cNvSpPr>
            <a:spLocks noGrp="1"/>
          </p:cNvSpPr>
          <p:nvPr>
            <p:ph idx="1"/>
          </p:nvPr>
        </p:nvSpPr>
        <p:spPr/>
        <p:txBody>
          <a:bodyPr/>
          <a:lstStyle/>
          <a:p>
            <a:r>
              <a:rPr lang="en-US" dirty="0"/>
              <a:t>Sustainable Procurement Guidelines should – where possible - be developed by experts also involved in the preparation of eco-label criteria and the national standard setting organization</a:t>
            </a:r>
          </a:p>
          <a:p>
            <a:r>
              <a:rPr lang="en-US" dirty="0"/>
              <a:t>The development of Sustainable Procurement Guidelines is an iterative process during which ambitious criteria are tested on the market – and revised according to market readiness. Th</a:t>
            </a:r>
          </a:p>
          <a:p>
            <a:r>
              <a:rPr lang="en-US" dirty="0"/>
              <a:t> It is not about achieving the highest standard imaginable, but about doing better than the status quo. The new sustainable purchasing requirements included in the Sustainable Procurement Guidelines should be tested through </a:t>
            </a:r>
            <a:r>
              <a:rPr lang="en-US" b="1" dirty="0"/>
              <a:t>pilot tendering</a:t>
            </a:r>
            <a:r>
              <a:rPr lang="en-US" dirty="0"/>
              <a:t>.</a:t>
            </a:r>
          </a:p>
          <a:p>
            <a:endParaRPr lang="en-US" dirty="0"/>
          </a:p>
        </p:txBody>
      </p:sp>
    </p:spTree>
    <p:extLst>
      <p:ext uri="{BB962C8B-B14F-4D97-AF65-F5344CB8AC3E}">
        <p14:creationId xmlns:p14="http://schemas.microsoft.com/office/powerpoint/2010/main" val="2679845602"/>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721DA-53D0-4366-BFFD-6482DEF4F2D7}"/>
              </a:ext>
            </a:extLst>
          </p:cNvPr>
          <p:cNvSpPr>
            <a:spLocks noGrp="1"/>
          </p:cNvSpPr>
          <p:nvPr>
            <p:ph type="title"/>
          </p:nvPr>
        </p:nvSpPr>
        <p:spPr>
          <a:xfrm>
            <a:off x="285750" y="1185657"/>
            <a:ext cx="8313738" cy="628650"/>
          </a:xfrm>
        </p:spPr>
        <p:txBody>
          <a:bodyPr/>
          <a:lstStyle/>
          <a:p>
            <a:pPr algn="ctr"/>
            <a:r>
              <a:rPr lang="en-GB" sz="3600" b="1" dirty="0">
                <a:solidFill>
                  <a:srgbClr val="000000"/>
                </a:solidFill>
                <a:latin typeface="Times New Roman" panose="02020603050405020304" pitchFamily="18" charset="0"/>
                <a:ea typeface="Times New Roman" panose="02020603050405020304" pitchFamily="18" charset="0"/>
              </a:rPr>
              <a:t>Importance of stakeholder consultation in determining sustainable purchasing criteria – India</a:t>
            </a:r>
            <a:endParaRPr lang="en-US" dirty="0"/>
          </a:p>
        </p:txBody>
      </p:sp>
      <p:sp>
        <p:nvSpPr>
          <p:cNvPr id="3" name="Content Placeholder 2">
            <a:extLst>
              <a:ext uri="{FF2B5EF4-FFF2-40B4-BE49-F238E27FC236}">
                <a16:creationId xmlns:a16="http://schemas.microsoft.com/office/drawing/2014/main" id="{691607CD-6663-428C-BC73-8139FB77C9F3}"/>
              </a:ext>
            </a:extLst>
          </p:cNvPr>
          <p:cNvSpPr>
            <a:spLocks noGrp="1"/>
          </p:cNvSpPr>
          <p:nvPr>
            <p:ph idx="1"/>
          </p:nvPr>
        </p:nvSpPr>
        <p:spPr>
          <a:xfrm>
            <a:off x="541337" y="2128632"/>
            <a:ext cx="7599363" cy="4473575"/>
          </a:xfrm>
        </p:spPr>
        <p:txBody>
          <a:bodyPr/>
          <a:lstStyle/>
          <a:p>
            <a:pPr marL="0" marR="0" indent="0" algn="just">
              <a:spcBef>
                <a:spcPts val="0"/>
              </a:spcBef>
              <a:spcAft>
                <a:spcPts val="1000"/>
              </a:spcAft>
              <a:buNone/>
            </a:pPr>
            <a:r>
              <a:rPr lang="en-GB" sz="1800" dirty="0">
                <a:solidFill>
                  <a:srgbClr val="000000"/>
                </a:solidFill>
                <a:effectLst/>
                <a:latin typeface="Times New Roman" panose="02020603050405020304" pitchFamily="18" charset="0"/>
                <a:ea typeface="Times New Roman" panose="02020603050405020304" pitchFamily="18" charset="0"/>
              </a:rPr>
              <a:t>Room Air Conditioners were selected by the Task Force as one of the potential priority products for the following reasons: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1000"/>
              </a:spcAft>
            </a:pPr>
            <a:r>
              <a:rPr lang="en-GB" sz="1800" u="sng" dirty="0">
                <a:solidFill>
                  <a:srgbClr val="000000"/>
                </a:solidFill>
                <a:effectLst/>
                <a:latin typeface="Times New Roman" panose="02020603050405020304" pitchFamily="18" charset="0"/>
                <a:ea typeface="Times New Roman" panose="02020603050405020304" pitchFamily="18" charset="0"/>
              </a:rPr>
              <a:t>1.</a:t>
            </a: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dirty="0">
                <a:solidFill>
                  <a:srgbClr val="000000"/>
                </a:solidFill>
                <a:effectLst/>
                <a:latin typeface="Times New Roman" panose="02020603050405020304" pitchFamily="18" charset="0"/>
                <a:ea typeface="Times New Roman" panose="02020603050405020304" pitchFamily="18" charset="0"/>
              </a:rPr>
              <a:t>room air conditioners  have a high environmental impact across all its life stages. The room air-conditioning market has been growing fast in India, at an average rate of 18-20% over the last decade, reaching a market size of 7.6 million units;</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rPr>
              <a:t>2.</a:t>
            </a: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dirty="0">
                <a:solidFill>
                  <a:srgbClr val="000000"/>
                </a:solidFill>
                <a:effectLst/>
                <a:latin typeface="Times New Roman" panose="02020603050405020304" pitchFamily="18" charset="0"/>
                <a:ea typeface="Times New Roman" panose="02020603050405020304" pitchFamily="18" charset="0"/>
              </a:rPr>
              <a:t>room air-conditioners have high energy consumption costs which justifies the procurement of energy efficient models; and</a:t>
            </a:r>
            <a:endParaRPr lang="en-US" sz="1800" dirty="0">
              <a:effectLst/>
              <a:latin typeface="Times New Roman" panose="02020603050405020304" pitchFamily="18" charset="0"/>
              <a:ea typeface="Times New Roman" panose="02020603050405020304" pitchFamily="18" charset="0"/>
            </a:endParaRPr>
          </a:p>
          <a:p>
            <a:pPr marL="0" marR="0" algn="just">
              <a:spcBef>
                <a:spcPts val="0"/>
              </a:spcBef>
              <a:spcAft>
                <a:spcPts val="1000"/>
              </a:spcAft>
            </a:pPr>
            <a:r>
              <a:rPr lang="en-GB" sz="1800" dirty="0">
                <a:solidFill>
                  <a:srgbClr val="000000"/>
                </a:solidFill>
                <a:effectLst/>
                <a:latin typeface="Times New Roman" panose="02020603050405020304" pitchFamily="18" charset="0"/>
                <a:ea typeface="Times New Roman" panose="02020603050405020304" pitchFamily="18" charset="0"/>
              </a:rPr>
              <a:t>3.</a:t>
            </a:r>
            <a:r>
              <a:rPr lang="en-GB" sz="1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en-GB" sz="1800" dirty="0">
                <a:solidFill>
                  <a:srgbClr val="000000"/>
                </a:solidFill>
                <a:effectLst/>
                <a:latin typeface="Times New Roman" panose="02020603050405020304" pitchFamily="18" charset="0"/>
                <a:ea typeface="Times New Roman" panose="02020603050405020304" pitchFamily="18" charset="0"/>
              </a:rPr>
              <a:t>integrated efforts of public entities such as the Bureau of Indian Standards (BIS) and the Bureau of Energy Efficiency (BEE), towards the procurement of efficient room air conditioners, provides for an enabling environment and ensures ease of implementing a Sustainable Public Procurement for this product.</a:t>
            </a:r>
            <a:endParaRPr lang="en-US" sz="1800" dirty="0">
              <a:effectLst/>
              <a:latin typeface="Times New Roman" panose="02020603050405020304" pitchFamily="18" charset="0"/>
              <a:ea typeface="Times New Roman" panose="02020603050405020304" pitchFamily="18" charset="0"/>
            </a:endParaRPr>
          </a:p>
          <a:p>
            <a:pPr marL="69850" indent="0">
              <a:buNone/>
            </a:pPr>
            <a:endParaRPr lang="en-US" dirty="0"/>
          </a:p>
        </p:txBody>
      </p:sp>
    </p:spTree>
    <p:extLst>
      <p:ext uri="{BB962C8B-B14F-4D97-AF65-F5344CB8AC3E}">
        <p14:creationId xmlns:p14="http://schemas.microsoft.com/office/powerpoint/2010/main" val="1893414656"/>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EF74C-D363-4295-A13B-F04A5A015CC6}"/>
              </a:ext>
            </a:extLst>
          </p:cNvPr>
          <p:cNvSpPr>
            <a:spLocks noGrp="1"/>
          </p:cNvSpPr>
          <p:nvPr>
            <p:ph type="title"/>
          </p:nvPr>
        </p:nvSpPr>
        <p:spPr/>
        <p:txBody>
          <a:bodyPr/>
          <a:lstStyle/>
          <a:p>
            <a:r>
              <a:rPr lang="fr-FR" dirty="0" err="1"/>
              <a:t>India</a:t>
            </a:r>
            <a:r>
              <a:rPr lang="fr-FR" dirty="0"/>
              <a:t> </a:t>
            </a:r>
            <a:r>
              <a:rPr lang="fr-FR" dirty="0" err="1"/>
              <a:t>RACs</a:t>
            </a:r>
            <a:r>
              <a:rPr lang="fr-FR" dirty="0"/>
              <a:t> consultation (2)</a:t>
            </a:r>
            <a:endParaRPr lang="en-US" dirty="0"/>
          </a:p>
        </p:txBody>
      </p:sp>
      <p:sp>
        <p:nvSpPr>
          <p:cNvPr id="3" name="Content Placeholder 2">
            <a:extLst>
              <a:ext uri="{FF2B5EF4-FFF2-40B4-BE49-F238E27FC236}">
                <a16:creationId xmlns:a16="http://schemas.microsoft.com/office/drawing/2014/main" id="{BC844025-90A2-4E8F-80ED-9126196C432F}"/>
              </a:ext>
            </a:extLst>
          </p:cNvPr>
          <p:cNvSpPr>
            <a:spLocks noGrp="1"/>
          </p:cNvSpPr>
          <p:nvPr>
            <p:ph idx="1"/>
          </p:nvPr>
        </p:nvSpPr>
        <p:spPr/>
        <p:txBody>
          <a:bodyPr/>
          <a:lstStyle/>
          <a:p>
            <a:pPr marL="0" marR="0" algn="just">
              <a:spcBef>
                <a:spcPts val="0"/>
              </a:spcBef>
              <a:spcAft>
                <a:spcPts val="1000"/>
              </a:spcAft>
            </a:pPr>
            <a:r>
              <a:rPr lang="en-GB" dirty="0">
                <a:solidFill>
                  <a:srgbClr val="000000"/>
                </a:solidFill>
                <a:latin typeface="Times New Roman" panose="02020603050405020304" pitchFamily="18" charset="0"/>
                <a:ea typeface="Times New Roman" panose="02020603050405020304" pitchFamily="18" charset="0"/>
              </a:rPr>
              <a:t>A</a:t>
            </a:r>
            <a:r>
              <a:rPr lang="en-GB" sz="2400" dirty="0">
                <a:solidFill>
                  <a:srgbClr val="000000"/>
                </a:solidFill>
                <a:effectLst/>
                <a:latin typeface="Times New Roman" panose="02020603050405020304" pitchFamily="18" charset="0"/>
                <a:ea typeface="Times New Roman" panose="02020603050405020304" pitchFamily="18" charset="0"/>
              </a:rPr>
              <a:t> collaborative expert consultation was set up to bridge the gap between the industry’s perspective on the recommendations and criteria outlined for Room Air-conditioners. </a:t>
            </a:r>
          </a:p>
          <a:p>
            <a:pPr marL="0" marR="0" algn="just">
              <a:spcBef>
                <a:spcPts val="0"/>
              </a:spcBef>
              <a:spcAft>
                <a:spcPts val="1000"/>
              </a:spcAft>
            </a:pPr>
            <a:r>
              <a:rPr lang="en-GB" sz="2400" dirty="0">
                <a:solidFill>
                  <a:srgbClr val="000000"/>
                </a:solidFill>
                <a:effectLst/>
                <a:latin typeface="Times New Roman" panose="02020603050405020304" pitchFamily="18" charset="0"/>
                <a:ea typeface="Times New Roman" panose="02020603050405020304" pitchFamily="18" charset="0"/>
              </a:rPr>
              <a:t>An</a:t>
            </a:r>
            <a:r>
              <a:rPr lang="en-GB"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air conditioning expert consultation was organized on January 7, 2021, with industry representatives and experts to seek feedback on the proposed criteria which included considerations such as safety and performance, energy consumption and building materials. Further feedback was gathered regarding the award of contract and contract clauses. </a:t>
            </a:r>
            <a:endParaRPr lang="en-US" sz="24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74099885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9107EA-D6ED-489C-A186-E38A3012A5C0}"/>
              </a:ext>
            </a:extLst>
          </p:cNvPr>
          <p:cNvSpPr>
            <a:spLocks noGrp="1"/>
          </p:cNvSpPr>
          <p:nvPr>
            <p:ph sz="quarter" idx="4294967295"/>
          </p:nvPr>
        </p:nvSpPr>
        <p:spPr>
          <a:xfrm>
            <a:off x="257174" y="1954213"/>
            <a:ext cx="4543425" cy="3803650"/>
          </a:xfrm>
        </p:spPr>
        <p:txBody>
          <a:bodyPr rtlCol="0">
            <a:noAutofit/>
          </a:bodyPr>
          <a:lstStyle/>
          <a:p>
            <a:pPr marL="0" indent="0">
              <a:buFont typeface="Wingdings 2" panose="05020102010507070707" pitchFamily="18" charset="2"/>
              <a:buNone/>
              <a:defRPr/>
            </a:pPr>
            <a:r>
              <a:rPr lang="en-US" sz="1800" dirty="0">
                <a:solidFill>
                  <a:schemeClr val="accent1">
                    <a:lumMod val="75000"/>
                  </a:schemeClr>
                </a:solidFill>
                <a:latin typeface="Arial" panose="020B0604020202020204" pitchFamily="34" charset="0"/>
                <a:cs typeface="Arial" panose="020B0604020202020204" pitchFamily="34" charset="0"/>
              </a:rPr>
              <a:t>The Guidelines of UNEP’s SPP Approach incorporate the lessons drawn from the testing of the MTF Approach to SPP that UNEP rolled out in 7 pilot countries from 2009 to 2012. </a:t>
            </a:r>
          </a:p>
          <a:p>
            <a:pPr marL="0" indent="0">
              <a:buNone/>
              <a:defRPr/>
            </a:pPr>
            <a:endParaRPr lang="fr-FR" sz="1800" b="1" dirty="0">
              <a:solidFill>
                <a:schemeClr val="accent1">
                  <a:lumMod val="75000"/>
                </a:schemeClr>
              </a:solidFill>
              <a:latin typeface="Arial" panose="020B0604020202020204" pitchFamily="34" charset="0"/>
              <a:cs typeface="Arial" panose="020B0604020202020204" pitchFamily="34" charset="0"/>
            </a:endParaRPr>
          </a:p>
          <a:p>
            <a:pPr marL="0" indent="0">
              <a:buNone/>
              <a:defRPr/>
            </a:pPr>
            <a:r>
              <a:rPr lang="fr-FR" sz="1800" b="1" dirty="0" err="1">
                <a:solidFill>
                  <a:schemeClr val="accent1">
                    <a:lumMod val="75000"/>
                  </a:schemeClr>
                </a:solidFill>
                <a:latin typeface="Arial" panose="020B0604020202020204" pitchFamily="34" charset="0"/>
                <a:cs typeface="Arial" panose="020B0604020202020204" pitchFamily="34" charset="0"/>
              </a:rPr>
              <a:t>Revised</a:t>
            </a:r>
            <a:r>
              <a:rPr lang="fr-FR" sz="1800" dirty="0">
                <a:solidFill>
                  <a:schemeClr val="accent1">
                    <a:lumMod val="75000"/>
                  </a:schemeClr>
                </a:solidFill>
                <a:latin typeface="Arial" panose="020B0604020202020204" pitchFamily="34" charset="0"/>
                <a:cs typeface="Arial" panose="020B0604020202020204" pitchFamily="34" charset="0"/>
              </a:rPr>
              <a:t> in 2017-2018 </a:t>
            </a:r>
            <a:r>
              <a:rPr lang="fr-FR" sz="1800" dirty="0" err="1">
                <a:solidFill>
                  <a:schemeClr val="accent1">
                    <a:lumMod val="75000"/>
                  </a:schemeClr>
                </a:solidFill>
                <a:latin typeface="Arial" panose="020B0604020202020204" pitchFamily="34" charset="0"/>
                <a:cs typeface="Arial" panose="020B0604020202020204" pitchFamily="34" charset="0"/>
              </a:rPr>
              <a:t>based</a:t>
            </a:r>
            <a:r>
              <a:rPr lang="fr-FR" sz="1800" dirty="0">
                <a:solidFill>
                  <a:schemeClr val="accent1">
                    <a:lumMod val="75000"/>
                  </a:schemeClr>
                </a:solidFill>
                <a:latin typeface="Arial" panose="020B0604020202020204" pitchFamily="34" charset="0"/>
                <a:cs typeface="Arial" panose="020B0604020202020204" pitchFamily="34" charset="0"/>
              </a:rPr>
              <a:t> on </a:t>
            </a:r>
            <a:r>
              <a:rPr lang="fr-FR" sz="1800" dirty="0" err="1">
                <a:solidFill>
                  <a:schemeClr val="accent1">
                    <a:lumMod val="75000"/>
                  </a:schemeClr>
                </a:solidFill>
                <a:latin typeface="Arial" panose="020B0604020202020204" pitchFamily="34" charset="0"/>
                <a:cs typeface="Arial" panose="020B0604020202020204" pitchFamily="34" charset="0"/>
              </a:rPr>
              <a:t>lessons</a:t>
            </a:r>
            <a:r>
              <a:rPr lang="fr-FR" sz="1800" dirty="0">
                <a:solidFill>
                  <a:schemeClr val="accent1">
                    <a:lumMod val="75000"/>
                  </a:schemeClr>
                </a:solidFill>
                <a:latin typeface="Arial" panose="020B0604020202020204" pitchFamily="34" charset="0"/>
                <a:cs typeface="Arial" panose="020B0604020202020204" pitchFamily="34" charset="0"/>
              </a:rPr>
              <a:t> </a:t>
            </a:r>
            <a:r>
              <a:rPr lang="fr-FR" sz="1800" dirty="0" err="1">
                <a:solidFill>
                  <a:schemeClr val="accent1">
                    <a:lumMod val="75000"/>
                  </a:schemeClr>
                </a:solidFill>
                <a:latin typeface="Arial" panose="020B0604020202020204" pitchFamily="34" charset="0"/>
                <a:cs typeface="Arial" panose="020B0604020202020204" pitchFamily="34" charset="0"/>
              </a:rPr>
              <a:t>learned</a:t>
            </a:r>
            <a:r>
              <a:rPr lang="fr-FR" sz="1800" dirty="0">
                <a:solidFill>
                  <a:schemeClr val="accent1">
                    <a:lumMod val="75000"/>
                  </a:schemeClr>
                </a:solidFill>
                <a:latin typeface="Arial" panose="020B0604020202020204" pitchFamily="34" charset="0"/>
                <a:cs typeface="Arial" panose="020B0604020202020204" pitchFamily="34" charset="0"/>
              </a:rPr>
              <a:t> </a:t>
            </a:r>
            <a:r>
              <a:rPr lang="fr-FR" sz="1800" dirty="0" err="1">
                <a:solidFill>
                  <a:schemeClr val="accent1">
                    <a:lumMod val="75000"/>
                  </a:schemeClr>
                </a:solidFill>
                <a:latin typeface="Arial" panose="020B0604020202020204" pitchFamily="34" charset="0"/>
                <a:cs typeface="Arial" panose="020B0604020202020204" pitchFamily="34" charset="0"/>
              </a:rPr>
              <a:t>from</a:t>
            </a:r>
            <a:r>
              <a:rPr lang="fr-FR" sz="1800" dirty="0">
                <a:solidFill>
                  <a:schemeClr val="accent1">
                    <a:lumMod val="75000"/>
                  </a:schemeClr>
                </a:solidFill>
                <a:latin typeface="Arial" panose="020B0604020202020204" pitchFamily="34" charset="0"/>
                <a:cs typeface="Arial" panose="020B0604020202020204" pitchFamily="34" charset="0"/>
              </a:rPr>
              <a:t> 2013 to 2019</a:t>
            </a:r>
            <a:br>
              <a:rPr lang="fr-FR" sz="1800" dirty="0">
                <a:solidFill>
                  <a:schemeClr val="accent1">
                    <a:lumMod val="75000"/>
                  </a:schemeClr>
                </a:solidFill>
                <a:latin typeface="Arial" panose="020B0604020202020204" pitchFamily="34" charset="0"/>
                <a:cs typeface="Arial" panose="020B0604020202020204" pitchFamily="34" charset="0"/>
              </a:rPr>
            </a:br>
            <a:br>
              <a:rPr lang="fr-FR" sz="1800" dirty="0">
                <a:solidFill>
                  <a:schemeClr val="accent1">
                    <a:lumMod val="75000"/>
                  </a:schemeClr>
                </a:solidFill>
                <a:latin typeface="Arial" panose="020B0604020202020204" pitchFamily="34" charset="0"/>
                <a:cs typeface="Arial" panose="020B0604020202020204" pitchFamily="34" charset="0"/>
              </a:rPr>
            </a:br>
            <a:r>
              <a:rPr lang="fr-FR" sz="1800" dirty="0">
                <a:solidFill>
                  <a:schemeClr val="accent1">
                    <a:lumMod val="75000"/>
                  </a:schemeClr>
                </a:solidFill>
                <a:latin typeface="Arial" panose="020B0604020202020204" pitchFamily="34" charset="0"/>
                <a:cs typeface="Arial" panose="020B0604020202020204" pitchFamily="34" charset="0"/>
              </a:rPr>
              <a:t>To </a:t>
            </a:r>
            <a:r>
              <a:rPr lang="fr-FR" sz="1800" dirty="0" err="1">
                <a:solidFill>
                  <a:schemeClr val="accent1">
                    <a:lumMod val="75000"/>
                  </a:schemeClr>
                </a:solidFill>
                <a:latin typeface="Arial" panose="020B0604020202020204" pitchFamily="34" charset="0"/>
                <a:cs typeface="Arial" panose="020B0604020202020204" pitchFamily="34" charset="0"/>
              </a:rPr>
              <a:t>be</a:t>
            </a:r>
            <a:r>
              <a:rPr lang="fr-FR" sz="1800" dirty="0">
                <a:solidFill>
                  <a:schemeClr val="accent1">
                    <a:lumMod val="75000"/>
                  </a:schemeClr>
                </a:solidFill>
                <a:latin typeface="Arial" panose="020B0604020202020204" pitchFamily="34" charset="0"/>
                <a:cs typeface="Arial" panose="020B0604020202020204" pitchFamily="34" charset="0"/>
              </a:rPr>
              <a:t> </a:t>
            </a:r>
            <a:r>
              <a:rPr lang="fr-FR" sz="1800" dirty="0" err="1">
                <a:solidFill>
                  <a:schemeClr val="accent1">
                    <a:lumMod val="75000"/>
                  </a:schemeClr>
                </a:solidFill>
                <a:latin typeface="Arial" panose="020B0604020202020204" pitchFamily="34" charset="0"/>
                <a:cs typeface="Arial" panose="020B0604020202020204" pitchFamily="34" charset="0"/>
              </a:rPr>
              <a:t>published</a:t>
            </a:r>
            <a:r>
              <a:rPr lang="fr-FR" sz="1800" dirty="0">
                <a:solidFill>
                  <a:schemeClr val="accent1">
                    <a:lumMod val="75000"/>
                  </a:schemeClr>
                </a:solidFill>
                <a:latin typeface="Arial" panose="020B0604020202020204" pitchFamily="34" charset="0"/>
                <a:cs typeface="Arial" panose="020B0604020202020204" pitchFamily="34" charset="0"/>
              </a:rPr>
              <a:t> in </a:t>
            </a:r>
            <a:r>
              <a:rPr lang="fr-FR" sz="1800" dirty="0" err="1">
                <a:solidFill>
                  <a:schemeClr val="accent1">
                    <a:lumMod val="75000"/>
                  </a:schemeClr>
                </a:solidFill>
                <a:latin typeface="Arial" panose="020B0604020202020204" pitchFamily="34" charset="0"/>
                <a:cs typeface="Arial" panose="020B0604020202020204" pitchFamily="34" charset="0"/>
              </a:rPr>
              <a:t>November</a:t>
            </a:r>
            <a:r>
              <a:rPr lang="fr-FR" sz="1800" dirty="0">
                <a:solidFill>
                  <a:schemeClr val="accent1">
                    <a:lumMod val="75000"/>
                  </a:schemeClr>
                </a:solidFill>
                <a:latin typeface="Arial" panose="020B0604020202020204" pitchFamily="34" charset="0"/>
                <a:cs typeface="Arial" panose="020B0604020202020204" pitchFamily="34" charset="0"/>
              </a:rPr>
              <a:t> 2021</a:t>
            </a:r>
          </a:p>
          <a:p>
            <a:pPr marL="0" indent="0">
              <a:buNone/>
              <a:defRPr/>
            </a:pPr>
            <a:endParaRPr lang="fr-FR" sz="1800" dirty="0">
              <a:solidFill>
                <a:schemeClr val="accent1">
                  <a:lumMod val="75000"/>
                </a:schemeClr>
              </a:solidFill>
              <a:latin typeface="Arial" panose="020B0604020202020204" pitchFamily="34" charset="0"/>
              <a:cs typeface="Arial" panose="020B0604020202020204" pitchFamily="34" charset="0"/>
            </a:endParaRPr>
          </a:p>
          <a:p>
            <a:pPr marL="0" indent="0">
              <a:buNone/>
              <a:defRPr/>
            </a:pPr>
            <a:r>
              <a:rPr lang="en-US" sz="1800" dirty="0">
                <a:latin typeface="Arial" panose="020B0604020202020204" pitchFamily="34" charset="0"/>
                <a:cs typeface="Arial" panose="020B0604020202020204" pitchFamily="34" charset="0"/>
                <a:hlinkClick r:id="rId2"/>
              </a:rPr>
              <a:t>http://www.unep.fr/scp/procurement/docsres/ProjectInfo/UNEPImplementationGuidelines.pdf</a:t>
            </a:r>
            <a:endParaRPr lang="fr-FR" sz="1800" dirty="0">
              <a:solidFill>
                <a:schemeClr val="accent1">
                  <a:lumMod val="75000"/>
                </a:schemeClr>
              </a:solidFill>
              <a:latin typeface="Arial" panose="020B0604020202020204" pitchFamily="34" charset="0"/>
              <a:cs typeface="Arial" panose="020B0604020202020204" pitchFamily="34" charset="0"/>
            </a:endParaRPr>
          </a:p>
          <a:p>
            <a:pPr marL="0" indent="0">
              <a:buFont typeface="Wingdings 2" panose="05020102010507070707" pitchFamily="18" charset="2"/>
              <a:buNone/>
              <a:defRPr/>
            </a:pPr>
            <a:endParaRPr lang="en-US" sz="1800" dirty="0">
              <a:solidFill>
                <a:schemeClr val="accent1">
                  <a:lumMod val="75000"/>
                </a:schemeClr>
              </a:solidFill>
              <a:latin typeface="Arial" panose="020B0604020202020204" pitchFamily="34" charset="0"/>
              <a:cs typeface="Arial" panose="020B0604020202020204" pitchFamily="34" charset="0"/>
            </a:endParaRPr>
          </a:p>
        </p:txBody>
      </p:sp>
      <p:pic>
        <p:nvPicPr>
          <p:cNvPr id="33795" name="Picture 2">
            <a:extLst>
              <a:ext uri="{FF2B5EF4-FFF2-40B4-BE49-F238E27FC236}">
                <a16:creationId xmlns:a16="http://schemas.microsoft.com/office/drawing/2014/main" id="{AB667C78-9944-4676-862A-CB7EE7E8DA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4366" y="1954213"/>
            <a:ext cx="2920159"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4">
            <a:extLst>
              <a:ext uri="{FF2B5EF4-FFF2-40B4-BE49-F238E27FC236}">
                <a16:creationId xmlns:a16="http://schemas.microsoft.com/office/drawing/2014/main" id="{903879C9-110F-4058-A530-E33FCAABDD0E}"/>
              </a:ext>
            </a:extLst>
          </p:cNvPr>
          <p:cNvSpPr txBox="1">
            <a:spLocks/>
          </p:cNvSpPr>
          <p:nvPr/>
        </p:nvSpPr>
        <p:spPr>
          <a:xfrm>
            <a:off x="812800" y="552450"/>
            <a:ext cx="7596188" cy="628650"/>
          </a:xfrm>
          <a:prstGeom prst="rect">
            <a:avLst/>
          </a:prstGeom>
        </p:spPr>
        <p:txBody>
          <a:bodyPr anchor="ctr"/>
          <a:lstStyle>
            <a:lvl1pPr algn="l" rtl="0" eaLnBrk="0" fontAlgn="base" hangingPunct="0">
              <a:spcBef>
                <a:spcPct val="0"/>
              </a:spcBef>
              <a:spcAft>
                <a:spcPct val="0"/>
              </a:spcAft>
              <a:defRPr sz="4000" kern="1200">
                <a:solidFill>
                  <a:srgbClr val="3490BE"/>
                </a:solidFill>
                <a:latin typeface="+mj-lt"/>
                <a:ea typeface="ＭＳ Ｐゴシック" panose="020B0600070205080204" pitchFamily="34" charset="-128"/>
                <a:cs typeface="Times New Roman"/>
              </a:defRPr>
            </a:lvl1pPr>
            <a:lvl2pPr algn="l" rtl="0" eaLnBrk="0" fontAlgn="base" hangingPunct="0">
              <a:spcBef>
                <a:spcPct val="0"/>
              </a:spcBef>
              <a:spcAft>
                <a:spcPct val="0"/>
              </a:spcAft>
              <a:defRPr sz="4000">
                <a:solidFill>
                  <a:srgbClr val="3490BE"/>
                </a:solidFill>
                <a:latin typeface="Arial" pitchFamily="-108" charset="0"/>
                <a:ea typeface="ＭＳ Ｐゴシック" panose="020B0600070205080204" pitchFamily="34" charset="-128"/>
                <a:cs typeface="Times New Roman" charset="0"/>
              </a:defRPr>
            </a:lvl2pPr>
            <a:lvl3pPr algn="l" rtl="0" eaLnBrk="0" fontAlgn="base" hangingPunct="0">
              <a:spcBef>
                <a:spcPct val="0"/>
              </a:spcBef>
              <a:spcAft>
                <a:spcPct val="0"/>
              </a:spcAft>
              <a:defRPr sz="4000">
                <a:solidFill>
                  <a:srgbClr val="3490BE"/>
                </a:solidFill>
                <a:latin typeface="Arial" pitchFamily="-108" charset="0"/>
                <a:ea typeface="ＭＳ Ｐゴシック" panose="020B0600070205080204" pitchFamily="34" charset="-128"/>
                <a:cs typeface="Times New Roman" charset="0"/>
              </a:defRPr>
            </a:lvl3pPr>
            <a:lvl4pPr algn="l" rtl="0" eaLnBrk="0" fontAlgn="base" hangingPunct="0">
              <a:spcBef>
                <a:spcPct val="0"/>
              </a:spcBef>
              <a:spcAft>
                <a:spcPct val="0"/>
              </a:spcAft>
              <a:defRPr sz="4000">
                <a:solidFill>
                  <a:srgbClr val="3490BE"/>
                </a:solidFill>
                <a:latin typeface="Arial" pitchFamily="-108" charset="0"/>
                <a:ea typeface="ＭＳ Ｐゴシック" panose="020B0600070205080204" pitchFamily="34" charset="-128"/>
                <a:cs typeface="Times New Roman" charset="0"/>
              </a:defRPr>
            </a:lvl4pPr>
            <a:lvl5pPr algn="l" rtl="0" eaLnBrk="0" fontAlgn="base" hangingPunct="0">
              <a:spcBef>
                <a:spcPct val="0"/>
              </a:spcBef>
              <a:spcAft>
                <a:spcPct val="0"/>
              </a:spcAft>
              <a:defRPr sz="4000">
                <a:solidFill>
                  <a:srgbClr val="3490BE"/>
                </a:solidFill>
                <a:latin typeface="Arial" pitchFamily="-108" charset="0"/>
                <a:ea typeface="ＭＳ Ｐゴシック" panose="020B0600070205080204" pitchFamily="34" charset="-128"/>
                <a:cs typeface="Times New Roman"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defRPr/>
            </a:pPr>
            <a:r>
              <a:rPr lang="en-US" altLang="en-US" sz="3400" dirty="0">
                <a:solidFill>
                  <a:schemeClr val="bg2"/>
                </a:solidFill>
                <a:latin typeface="Roboto Regular"/>
                <a:ea typeface="+mj-ea"/>
                <a:cs typeface="+mj-cs"/>
              </a:rPr>
              <a:t>UN Environment SPP Guidelines</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2EF0C87-5CA7-46A6-B422-30CCA20C8497}"/>
              </a:ext>
            </a:extLst>
          </p:cNvPr>
          <p:cNvSpPr>
            <a:spLocks noGrp="1"/>
          </p:cNvSpPr>
          <p:nvPr>
            <p:ph idx="1"/>
          </p:nvPr>
        </p:nvSpPr>
        <p:spPr/>
        <p:txBody>
          <a:bodyPr/>
          <a:lstStyle/>
          <a:p>
            <a:pPr marL="0" marR="0" algn="just">
              <a:spcBef>
                <a:spcPts val="0"/>
              </a:spcBef>
              <a:spcAft>
                <a:spcPts val="1000"/>
              </a:spcAft>
            </a:pPr>
            <a:r>
              <a:rPr lang="en-GB" sz="2400" dirty="0">
                <a:solidFill>
                  <a:srgbClr val="000000"/>
                </a:solidFill>
                <a:effectLst/>
                <a:latin typeface="Times New Roman" panose="02020603050405020304" pitchFamily="18" charset="0"/>
                <a:ea typeface="Times New Roman" panose="02020603050405020304" pitchFamily="18" charset="0"/>
              </a:rPr>
              <a:t>The final output of the process led to a recommendation that authorities select variable-capacity room air conditioner, with minimum Indian Seasonal Energy Efficiency Ratio as per the 5-star level of Bureau of Energy Efficiency (BEE).  Considering evaluation based on the Total Cost of Ownership (TCO) for products with higher efficiencies has also been recommended. </a:t>
            </a:r>
            <a:endParaRPr lang="en-US" sz="2400" dirty="0">
              <a:effectLst/>
              <a:latin typeface="Times New Roman" panose="02020603050405020304" pitchFamily="18" charset="0"/>
              <a:ea typeface="Times New Roman" panose="02020603050405020304" pitchFamily="18" charset="0"/>
            </a:endParaRPr>
          </a:p>
          <a:p>
            <a:pPr marL="0" marR="0" algn="just">
              <a:spcBef>
                <a:spcPts val="0"/>
              </a:spcBef>
              <a:spcAft>
                <a:spcPts val="1000"/>
              </a:spcAft>
            </a:pPr>
            <a:r>
              <a:rPr lang="en-GB" sz="2400" dirty="0">
                <a:solidFill>
                  <a:srgbClr val="000000"/>
                </a:solidFill>
                <a:effectLst/>
                <a:latin typeface="Times New Roman" panose="02020603050405020304" pitchFamily="18" charset="0"/>
                <a:ea typeface="Times New Roman" panose="02020603050405020304" pitchFamily="18" charset="0"/>
              </a:rPr>
              <a:t>On 5 June 2021, on the occasion of the World Environment Day, the Government e-Marketplace (</a:t>
            </a:r>
            <a:r>
              <a:rPr lang="en-GB" sz="2400" dirty="0" err="1">
                <a:solidFill>
                  <a:srgbClr val="000000"/>
                </a:solidFill>
                <a:effectLst/>
                <a:latin typeface="Times New Roman" panose="02020603050405020304" pitchFamily="18" charset="0"/>
                <a:ea typeface="Times New Roman" panose="02020603050405020304" pitchFamily="18" charset="0"/>
              </a:rPr>
              <a:t>GeM</a:t>
            </a:r>
            <a:r>
              <a:rPr lang="en-GB" sz="2400" dirty="0">
                <a:solidFill>
                  <a:srgbClr val="000000"/>
                </a:solidFill>
                <a:effectLst/>
                <a:latin typeface="Times New Roman" panose="02020603050405020304" pitchFamily="18" charset="0"/>
                <a:ea typeface="Times New Roman" panose="02020603050405020304" pitchFamily="18" charset="0"/>
              </a:rPr>
              <a:t>) announced that it was including Green Air-conditioners onto its platform. </a:t>
            </a:r>
          </a:p>
          <a:p>
            <a:pPr marL="0" marR="0" algn="just">
              <a:spcBef>
                <a:spcPts val="0"/>
              </a:spcBef>
              <a:spcAft>
                <a:spcPts val="1000"/>
              </a:spcAft>
            </a:pPr>
            <a:r>
              <a:rPr lang="en-GB" sz="2400" dirty="0">
                <a:solidFill>
                  <a:srgbClr val="000000"/>
                </a:solidFill>
                <a:effectLst/>
                <a:latin typeface="Times New Roman" panose="02020603050405020304" pitchFamily="18" charset="0"/>
                <a:ea typeface="Times New Roman" panose="02020603050405020304" pitchFamily="18" charset="0"/>
              </a:rPr>
              <a:t>The process showed the importance of including various stakeholders early on in criteria development.</a:t>
            </a:r>
            <a:endParaRPr lang="en-US" sz="2400" dirty="0">
              <a:effectLst/>
              <a:latin typeface="Times New Roman" panose="02020603050405020304" pitchFamily="18" charset="0"/>
              <a:ea typeface="Times New Roman" panose="02020603050405020304" pitchFamily="18" charset="0"/>
            </a:endParaRPr>
          </a:p>
          <a:p>
            <a:pPr marL="69850" indent="0">
              <a:buNone/>
            </a:pPr>
            <a:endParaRPr lang="en-US" dirty="0"/>
          </a:p>
        </p:txBody>
      </p:sp>
      <p:sp>
        <p:nvSpPr>
          <p:cNvPr id="4" name="Title 1">
            <a:extLst>
              <a:ext uri="{FF2B5EF4-FFF2-40B4-BE49-F238E27FC236}">
                <a16:creationId xmlns:a16="http://schemas.microsoft.com/office/drawing/2014/main" id="{AEFAED63-D77F-408C-AC1B-E5C11B1367EA}"/>
              </a:ext>
            </a:extLst>
          </p:cNvPr>
          <p:cNvSpPr>
            <a:spLocks noGrp="1"/>
          </p:cNvSpPr>
          <p:nvPr>
            <p:ph type="title"/>
          </p:nvPr>
        </p:nvSpPr>
        <p:spPr>
          <a:xfrm>
            <a:off x="812800" y="279400"/>
            <a:ext cx="7596188" cy="628650"/>
          </a:xfrm>
        </p:spPr>
        <p:txBody>
          <a:bodyPr/>
          <a:lstStyle/>
          <a:p>
            <a:r>
              <a:rPr lang="fr-FR" dirty="0" err="1"/>
              <a:t>India</a:t>
            </a:r>
            <a:r>
              <a:rPr lang="fr-FR" dirty="0"/>
              <a:t> </a:t>
            </a:r>
            <a:r>
              <a:rPr lang="fr-FR" dirty="0" err="1"/>
              <a:t>RACs</a:t>
            </a:r>
            <a:r>
              <a:rPr lang="fr-FR" dirty="0"/>
              <a:t> consultation (3)</a:t>
            </a:r>
            <a:endParaRPr lang="en-US" dirty="0"/>
          </a:p>
        </p:txBody>
      </p:sp>
    </p:spTree>
    <p:extLst>
      <p:ext uri="{BB962C8B-B14F-4D97-AF65-F5344CB8AC3E}">
        <p14:creationId xmlns:p14="http://schemas.microsoft.com/office/powerpoint/2010/main" val="1643579821"/>
      </p:ext>
    </p:extLst>
  </p:cSld>
  <p:clrMapOvr>
    <a:masterClrMapping/>
  </p:clrMapOvr>
  <p:transition spd="med">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5820-FCF6-42ED-89D9-FA47615A0918}"/>
              </a:ext>
            </a:extLst>
          </p:cNvPr>
          <p:cNvSpPr>
            <a:spLocks noGrp="1"/>
          </p:cNvSpPr>
          <p:nvPr>
            <p:ph type="title"/>
          </p:nvPr>
        </p:nvSpPr>
        <p:spPr>
          <a:xfrm>
            <a:off x="735012" y="1545014"/>
            <a:ext cx="7596188" cy="628650"/>
          </a:xfrm>
        </p:spPr>
        <p:txBody>
          <a:bodyPr/>
          <a:lstStyle/>
          <a:p>
            <a:r>
              <a:rPr lang="en-GB" sz="3200" b="1" dirty="0">
                <a:solidFill>
                  <a:srgbClr val="000000"/>
                </a:solidFill>
                <a:effectLst/>
                <a:latin typeface="Times New Roman" panose="02020603050405020304" pitchFamily="18" charset="0"/>
                <a:ea typeface="Times New Roman" panose="02020603050405020304" pitchFamily="18" charset="0"/>
              </a:rPr>
              <a:t>Green Public Procurement (GPP) criteria – European Union</a:t>
            </a:r>
            <a:br>
              <a:rPr lang="en-US" sz="3200" dirty="0">
                <a:effectLst/>
                <a:latin typeface="Times New Roman" panose="02020603050405020304" pitchFamily="18" charset="0"/>
                <a:ea typeface="Times New Roman" panose="02020603050405020304" pitchFamily="18" charset="0"/>
              </a:rPr>
            </a:br>
            <a:endParaRPr lang="en-US" sz="4800" dirty="0"/>
          </a:p>
        </p:txBody>
      </p:sp>
      <p:sp>
        <p:nvSpPr>
          <p:cNvPr id="19" name="TextBox 18">
            <a:extLst>
              <a:ext uri="{FF2B5EF4-FFF2-40B4-BE49-F238E27FC236}">
                <a16:creationId xmlns:a16="http://schemas.microsoft.com/office/drawing/2014/main" id="{C42D4B29-D4EF-412C-9792-BE25E50DBAD8}"/>
              </a:ext>
            </a:extLst>
          </p:cNvPr>
          <p:cNvSpPr txBox="1"/>
          <p:nvPr/>
        </p:nvSpPr>
        <p:spPr>
          <a:xfrm>
            <a:off x="350838" y="1859339"/>
            <a:ext cx="805815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The EU periodically issues new and updated GPP criteria to facilitate the inclusion of green requirements in public tender documents. </a:t>
            </a:r>
          </a:p>
          <a:p>
            <a:pPr marL="285750" indent="-285750">
              <a:buFont typeface="Arial" panose="020B0604020202020204" pitchFamily="34" charset="0"/>
              <a:buChar char="•"/>
            </a:pPr>
            <a:r>
              <a:rPr lang="en-US" dirty="0"/>
              <a:t>The EU GPP criteria page  features links to 20 sustainable procurement criteria. The use of the criteria is voluntary. The criteria are formulated in such a way that they can be integrated into tender documents, if deemed appropriate by the individual authority. </a:t>
            </a:r>
          </a:p>
          <a:p>
            <a:pPr marL="285750" indent="-285750">
              <a:buFont typeface="Arial" panose="020B0604020202020204" pitchFamily="34" charset="0"/>
              <a:buChar char="•"/>
            </a:pPr>
            <a:r>
              <a:rPr lang="en-US" dirty="0"/>
              <a:t>While the EU GPP criteria aim to reach a good balance between environmental performance, cost considerations, market availability and ease of verification, procuring authorities may choose, according to their needs and ambition level, to include all or only certain requirements in their tender documents.</a:t>
            </a:r>
          </a:p>
        </p:txBody>
      </p:sp>
    </p:spTree>
    <p:extLst>
      <p:ext uri="{BB962C8B-B14F-4D97-AF65-F5344CB8AC3E}">
        <p14:creationId xmlns:p14="http://schemas.microsoft.com/office/powerpoint/2010/main" val="3030148110"/>
      </p:ext>
    </p:extLst>
  </p:cSld>
  <p:clrMapOvr>
    <a:masterClrMapping/>
  </p:clrMapOvr>
  <p:transition spd="med">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93BF0-2377-42DF-8C64-F3942ECDDDA4}"/>
              </a:ext>
            </a:extLst>
          </p:cNvPr>
          <p:cNvSpPr>
            <a:spLocks noGrp="1"/>
          </p:cNvSpPr>
          <p:nvPr>
            <p:ph type="title"/>
          </p:nvPr>
        </p:nvSpPr>
        <p:spPr/>
        <p:txBody>
          <a:bodyPr/>
          <a:lstStyle/>
          <a:p>
            <a:r>
              <a:rPr lang="fr-FR" dirty="0"/>
              <a:t>GPP </a:t>
            </a:r>
            <a:r>
              <a:rPr lang="fr-FR" dirty="0" err="1"/>
              <a:t>Criteria</a:t>
            </a:r>
            <a:r>
              <a:rPr lang="fr-FR" dirty="0"/>
              <a:t> – EU (2)</a:t>
            </a:r>
            <a:endParaRPr lang="en-US" dirty="0"/>
          </a:p>
        </p:txBody>
      </p:sp>
      <p:sp>
        <p:nvSpPr>
          <p:cNvPr id="3" name="Content Placeholder 2">
            <a:extLst>
              <a:ext uri="{FF2B5EF4-FFF2-40B4-BE49-F238E27FC236}">
                <a16:creationId xmlns:a16="http://schemas.microsoft.com/office/drawing/2014/main" id="{F841E031-D368-4997-AF21-737C643DC2D3}"/>
              </a:ext>
            </a:extLst>
          </p:cNvPr>
          <p:cNvSpPr>
            <a:spLocks noGrp="1"/>
          </p:cNvSpPr>
          <p:nvPr>
            <p:ph idx="1"/>
          </p:nvPr>
        </p:nvSpPr>
        <p:spPr>
          <a:xfrm>
            <a:off x="185738" y="1351935"/>
            <a:ext cx="8686800" cy="4473575"/>
          </a:xfrm>
        </p:spPr>
        <p:txBody>
          <a:bodyPr/>
          <a:lstStyle/>
          <a:p>
            <a:r>
              <a:rPr lang="en-US" dirty="0"/>
              <a:t>The EU GPP criteria can serve as a model on how to develop criteria.  They are based on the most significant environmental impacts of the product, are based on life cycle data and are broken down into ‘core’ and ‘comprehensive’ criteria. They also clearly identify the verification method and involve stakeholders in the development. </a:t>
            </a:r>
          </a:p>
          <a:p>
            <a:endParaRPr lang="en-US" dirty="0"/>
          </a:p>
        </p:txBody>
      </p:sp>
    </p:spTree>
    <p:extLst>
      <p:ext uri="{BB962C8B-B14F-4D97-AF65-F5344CB8AC3E}">
        <p14:creationId xmlns:p14="http://schemas.microsoft.com/office/powerpoint/2010/main" val="2959680309"/>
      </p:ext>
    </p:extLst>
  </p:cSld>
  <p:clrMapOvr>
    <a:masterClrMapping/>
  </p:clrMapOvr>
  <p:transition spd="med">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D711B-6441-4324-8718-4CCE6DEA0330}"/>
              </a:ext>
            </a:extLst>
          </p:cNvPr>
          <p:cNvSpPr>
            <a:spLocks noGrp="1"/>
          </p:cNvSpPr>
          <p:nvPr>
            <p:ph type="title"/>
          </p:nvPr>
        </p:nvSpPr>
        <p:spPr/>
        <p:txBody>
          <a:bodyPr/>
          <a:lstStyle/>
          <a:p>
            <a:r>
              <a:rPr lang="fr-FR" dirty="0"/>
              <a:t>GPP </a:t>
            </a:r>
            <a:r>
              <a:rPr lang="fr-FR" dirty="0" err="1"/>
              <a:t>Criteria</a:t>
            </a:r>
            <a:r>
              <a:rPr lang="fr-FR" dirty="0"/>
              <a:t> – EU (3)</a:t>
            </a:r>
            <a:endParaRPr lang="en-US" dirty="0"/>
          </a:p>
        </p:txBody>
      </p:sp>
      <p:sp>
        <p:nvSpPr>
          <p:cNvPr id="3" name="Content Placeholder 2">
            <a:extLst>
              <a:ext uri="{FF2B5EF4-FFF2-40B4-BE49-F238E27FC236}">
                <a16:creationId xmlns:a16="http://schemas.microsoft.com/office/drawing/2014/main" id="{3F0F9580-3BF6-4300-9FFC-397DD9967E84}"/>
              </a:ext>
            </a:extLst>
          </p:cNvPr>
          <p:cNvSpPr>
            <a:spLocks noGrp="1"/>
          </p:cNvSpPr>
          <p:nvPr>
            <p:ph idx="1"/>
          </p:nvPr>
        </p:nvSpPr>
        <p:spPr/>
        <p:txBody>
          <a:bodyPr/>
          <a:lstStyle/>
          <a:p>
            <a:r>
              <a:rPr lang="en-US" dirty="0"/>
              <a:t>First, a preliminary report and a technical report are developed. These are then open for consultation, by being posted on an accessible website and through in-person meetings open to all interested parties. </a:t>
            </a:r>
          </a:p>
          <a:p>
            <a:r>
              <a:rPr lang="en-US" dirty="0"/>
              <a:t>If the underlying criteria for an eco-label are developed or revised in tandem with the GPP criteria, the reports and consultation are used as a basis for both. </a:t>
            </a:r>
          </a:p>
          <a:p>
            <a:r>
              <a:rPr lang="en-US" dirty="0"/>
              <a:t>After a final report, the criteria are published on the dedicated EU GPP website </a:t>
            </a:r>
            <a:br>
              <a:rPr lang="en-US" dirty="0"/>
            </a:br>
            <a:r>
              <a:rPr lang="en-GB" sz="2400" dirty="0">
                <a:solidFill>
                  <a:srgbClr val="000000"/>
                </a:solidFill>
                <a:effectLst/>
                <a:latin typeface="Times New Roman" panose="02020603050405020304" pitchFamily="18" charset="0"/>
                <a:ea typeface="Calibri" panose="020F0502020204030204" pitchFamily="34" charset="0"/>
              </a:rPr>
              <a:t>Available at: </a:t>
            </a:r>
            <a:r>
              <a:rPr lang="en-GB" sz="2400" u="sng" dirty="0">
                <a:solidFill>
                  <a:srgbClr val="000000"/>
                </a:solidFill>
                <a:effectLst/>
                <a:latin typeface="Times New Roman" panose="02020603050405020304" pitchFamily="18" charset="0"/>
                <a:ea typeface="Calibri" panose="020F0502020204030204" pitchFamily="34" charset="0"/>
                <a:hlinkClick r:id="rId2"/>
              </a:rPr>
              <a:t>www.ec.europa.eu/environment/gpp/eu_gpp_criteria_en.htm</a:t>
            </a:r>
            <a:r>
              <a:rPr lang="en-GB" sz="2400" dirty="0">
                <a:solidFill>
                  <a:srgbClr val="000000"/>
                </a:solidFill>
                <a:effectLst/>
                <a:latin typeface="Times New Roman" panose="02020603050405020304" pitchFamily="18" charset="0"/>
                <a:ea typeface="Calibri" panose="020F0502020204030204" pitchFamily="34" charset="0"/>
              </a:rPr>
              <a:t> </a:t>
            </a:r>
            <a:endParaRPr lang="en-US" sz="2400" dirty="0">
              <a:solidFill>
                <a:srgbClr val="000000"/>
              </a:solidFill>
              <a:effectLst/>
              <a:latin typeface="Calibri" panose="020F0502020204030204" pitchFamily="34" charset="0"/>
              <a:ea typeface="Calibri" panose="020F0502020204030204" pitchFamily="34" charset="0"/>
            </a:endParaRPr>
          </a:p>
          <a:p>
            <a:endParaRPr lang="en-US" dirty="0"/>
          </a:p>
          <a:p>
            <a:endParaRPr lang="en-US" dirty="0"/>
          </a:p>
        </p:txBody>
      </p:sp>
    </p:spTree>
    <p:extLst>
      <p:ext uri="{BB962C8B-B14F-4D97-AF65-F5344CB8AC3E}">
        <p14:creationId xmlns:p14="http://schemas.microsoft.com/office/powerpoint/2010/main" val="1007755252"/>
      </p:ext>
    </p:extLst>
  </p:cSld>
  <p:clrMapOvr>
    <a:masterClrMapping/>
  </p:clrMapOvr>
  <p:transition spd="med">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978768F8-971B-440A-B486-4DE54B289CC0}"/>
              </a:ext>
            </a:extLst>
          </p:cNvPr>
          <p:cNvPicPr>
            <a:picLocks noGrp="1" noChangeAspect="1"/>
          </p:cNvPicPr>
          <p:nvPr>
            <p:ph idx="1"/>
          </p:nvPr>
        </p:nvPicPr>
        <p:blipFill>
          <a:blip r:embed="rId2"/>
          <a:stretch>
            <a:fillRect/>
          </a:stretch>
        </p:blipFill>
        <p:spPr>
          <a:xfrm>
            <a:off x="-34431" y="1050877"/>
            <a:ext cx="9212862" cy="5179705"/>
          </a:xfrm>
          <a:prstGeom prst="rect">
            <a:avLst/>
          </a:prstGeom>
        </p:spPr>
      </p:pic>
      <p:sp>
        <p:nvSpPr>
          <p:cNvPr id="5" name="TextBox 4">
            <a:extLst>
              <a:ext uri="{FF2B5EF4-FFF2-40B4-BE49-F238E27FC236}">
                <a16:creationId xmlns:a16="http://schemas.microsoft.com/office/drawing/2014/main" id="{0ECF74F6-7FBD-4EEC-A79D-16390BD1931E}"/>
              </a:ext>
            </a:extLst>
          </p:cNvPr>
          <p:cNvSpPr txBox="1"/>
          <p:nvPr/>
        </p:nvSpPr>
        <p:spPr>
          <a:xfrm>
            <a:off x="313898" y="300821"/>
            <a:ext cx="6223379" cy="523220"/>
          </a:xfrm>
          <a:prstGeom prst="rect">
            <a:avLst/>
          </a:prstGeom>
          <a:noFill/>
        </p:spPr>
        <p:txBody>
          <a:bodyPr wrap="square" rtlCol="0">
            <a:spAutoFit/>
          </a:bodyPr>
          <a:lstStyle/>
          <a:p>
            <a:pPr algn="ctr"/>
            <a:r>
              <a:rPr lang="fr-FR" sz="2800" dirty="0"/>
              <a:t>EU GPP </a:t>
            </a:r>
            <a:r>
              <a:rPr lang="fr-FR" sz="2800" dirty="0" err="1"/>
              <a:t>Criteria</a:t>
            </a:r>
            <a:r>
              <a:rPr lang="fr-FR" sz="2800" dirty="0"/>
              <a:t> for 20 </a:t>
            </a:r>
            <a:r>
              <a:rPr lang="fr-FR" sz="2800" dirty="0" err="1"/>
              <a:t>categories</a:t>
            </a:r>
            <a:endParaRPr lang="en-US" sz="2800" dirty="0"/>
          </a:p>
        </p:txBody>
      </p:sp>
      <p:pic>
        <p:nvPicPr>
          <p:cNvPr id="2050" name="Picture 2" descr="Logo-EU-eu-logo - DiSSCo">
            <a:extLst>
              <a:ext uri="{FF2B5EF4-FFF2-40B4-BE49-F238E27FC236}">
                <a16:creationId xmlns:a16="http://schemas.microsoft.com/office/drawing/2014/main" id="{8ECDFA83-A46F-4300-B4AC-5F51D0124C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3910" y="164912"/>
            <a:ext cx="1210030" cy="795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7861086"/>
      </p:ext>
    </p:extLst>
  </p:cSld>
  <p:clrMapOvr>
    <a:masterClrMapping/>
  </p:clrMapOvr>
  <p:transition spd="med">
    <p:fade/>
  </p:transition>
</p:sld>
</file>

<file path=ppt/slides/slide25.xml><?xml version="1.0" encoding="utf-8"?>
<p:sld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865456"/>
            <a:ext cx="9144000" cy="5143500"/>
          </a:xfrm>
          <a:prstGeom prst="rect">
            <a:avLst/>
          </a:prstGeom>
        </p:spPr>
      </p:pic>
      <p:sp>
        <p:nvSpPr>
          <p:cNvPr id="18" name="Rectangle 17"/>
          <p:cNvSpPr/>
          <p:nvPr/>
        </p:nvSpPr>
        <p:spPr>
          <a:xfrm>
            <a:off x="1" y="857251"/>
            <a:ext cx="9144000" cy="5171024"/>
          </a:xfrm>
          <a:prstGeom prst="rect">
            <a:avLst/>
          </a:prstGeom>
          <a:solidFill>
            <a:schemeClr val="tx1">
              <a:alpha val="62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85800" eaLnBrk="1" fontAlgn="auto" hangingPunct="1">
              <a:spcBef>
                <a:spcPts val="0"/>
              </a:spcBef>
              <a:spcAft>
                <a:spcPts val="0"/>
              </a:spcAft>
            </a:pPr>
            <a:endParaRPr lang="en-US" sz="1350">
              <a:solidFill>
                <a:prstClr val="white"/>
              </a:solidFill>
              <a:latin typeface="Flama-Book"/>
            </a:endParaRPr>
          </a:p>
        </p:txBody>
      </p:sp>
      <p:cxnSp>
        <p:nvCxnSpPr>
          <p:cNvPr id="5" name="Straight Connector 4"/>
          <p:cNvCxnSpPr/>
          <p:nvPr/>
        </p:nvCxnSpPr>
        <p:spPr>
          <a:xfrm flipV="1">
            <a:off x="628650" y="4201471"/>
            <a:ext cx="7886700" cy="52085"/>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628650" y="5173888"/>
            <a:ext cx="7886700" cy="26042"/>
          </a:xfrm>
          <a:prstGeom prst="line">
            <a:avLst/>
          </a:prstGeom>
          <a:ln w="12700" cmpd="sng">
            <a:solidFill>
              <a:schemeClr val="bg1"/>
            </a:solidFill>
            <a:round/>
          </a:ln>
          <a:effectLst/>
        </p:spPr>
        <p:style>
          <a:lnRef idx="2">
            <a:schemeClr val="accent1"/>
          </a:lnRef>
          <a:fillRef idx="0">
            <a:schemeClr val="accent1"/>
          </a:fillRef>
          <a:effectRef idx="1">
            <a:schemeClr val="accent1"/>
          </a:effectRef>
          <a:fontRef idx="minor">
            <a:schemeClr val="tx1"/>
          </a:fontRef>
        </p:style>
      </p:cxnSp>
      <p:sp>
        <p:nvSpPr>
          <p:cNvPr id="9" name="Subtitle 2"/>
          <p:cNvSpPr txBox="1">
            <a:spLocks/>
          </p:cNvSpPr>
          <p:nvPr/>
        </p:nvSpPr>
        <p:spPr>
          <a:xfrm>
            <a:off x="6067426" y="5211787"/>
            <a:ext cx="2438388" cy="448310"/>
          </a:xfrm>
          <a:prstGeom prst="rect">
            <a:avLst/>
          </a:prstGeom>
        </p:spPr>
        <p:txBody>
          <a:bodyPr vert="horz" lIns="0" tIns="108000" rIns="0" bIns="34285" rtlCol="0">
            <a:normAutofit/>
          </a:bodyPr>
          <a:lstStyle>
            <a:lvl1pPr marL="0" indent="0" algn="l" defTabSz="457200" rtl="0" eaLnBrk="1" latinLnBrk="0" hangingPunct="1">
              <a:spcBef>
                <a:spcPct val="20000"/>
              </a:spcBef>
              <a:buFont typeface="Arial"/>
              <a:buNone/>
              <a:defRPr sz="3200" kern="1200">
                <a:solidFill>
                  <a:schemeClr val="tx1">
                    <a:tint val="75000"/>
                  </a:schemeClr>
                </a:solidFill>
                <a:latin typeface="Roboto Regular"/>
                <a:ea typeface="+mn-ea"/>
                <a:cs typeface="Roboto Regular"/>
              </a:defRPr>
            </a:lvl1pPr>
            <a:lvl2pPr marL="457200" indent="0" algn="ctr" defTabSz="457200" rtl="0" eaLnBrk="1" latinLnBrk="0" hangingPunct="1">
              <a:spcBef>
                <a:spcPct val="20000"/>
              </a:spcBef>
              <a:buFont typeface="Arial"/>
              <a:buNone/>
              <a:defRPr sz="2800" kern="1200">
                <a:solidFill>
                  <a:schemeClr val="tx1">
                    <a:tint val="75000"/>
                  </a:schemeClr>
                </a:solidFill>
                <a:latin typeface="Roboto Regular"/>
                <a:ea typeface="+mn-ea"/>
                <a:cs typeface="Roboto Regular"/>
              </a:defRPr>
            </a:lvl2pPr>
            <a:lvl3pPr marL="914400" indent="0" algn="ctr" defTabSz="457200" rtl="0" eaLnBrk="1" latinLnBrk="0" hangingPunct="1">
              <a:spcBef>
                <a:spcPct val="20000"/>
              </a:spcBef>
              <a:buFont typeface="Arial"/>
              <a:buNone/>
              <a:defRPr sz="2400" kern="1200">
                <a:solidFill>
                  <a:schemeClr val="tx1">
                    <a:tint val="75000"/>
                  </a:schemeClr>
                </a:solidFill>
                <a:latin typeface="Roboto Regular"/>
                <a:ea typeface="+mn-ea"/>
                <a:cs typeface="Roboto Regular"/>
              </a:defRPr>
            </a:lvl3pPr>
            <a:lvl4pPr marL="13716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4pPr>
            <a:lvl5pPr marL="1828800" indent="0" algn="ctr" defTabSz="457200" rtl="0" eaLnBrk="1" latinLnBrk="0" hangingPunct="1">
              <a:spcBef>
                <a:spcPct val="20000"/>
              </a:spcBef>
              <a:buFont typeface="Arial"/>
              <a:buNone/>
              <a:defRPr sz="2000" kern="1200">
                <a:solidFill>
                  <a:schemeClr val="tx1">
                    <a:tint val="75000"/>
                  </a:schemeClr>
                </a:solidFill>
                <a:latin typeface="Roboto Regular"/>
                <a:ea typeface="+mn-ea"/>
                <a:cs typeface="Roboto Regular"/>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r" defTabSz="342900" fontAlgn="auto">
              <a:spcAft>
                <a:spcPts val="0"/>
              </a:spcAft>
            </a:pPr>
            <a:r>
              <a:rPr lang="en-US" sz="1200" dirty="0">
                <a:solidFill>
                  <a:srgbClr val="FFFFFF"/>
                </a:solidFill>
              </a:rPr>
              <a:t>www.unenvironment.org</a:t>
            </a:r>
          </a:p>
        </p:txBody>
      </p:sp>
      <p:sp>
        <p:nvSpPr>
          <p:cNvPr id="14" name="Subtitle 2"/>
          <p:cNvSpPr txBox="1">
            <a:spLocks/>
          </p:cNvSpPr>
          <p:nvPr/>
        </p:nvSpPr>
        <p:spPr bwMode="auto">
          <a:xfrm>
            <a:off x="3257550" y="4104878"/>
            <a:ext cx="5314950" cy="1884759"/>
          </a:xfrm>
          <a:prstGeom prst="rect">
            <a:avLst/>
          </a:prstGeom>
          <a:noFill/>
          <a:ln w="9525">
            <a:noFill/>
            <a:miter lim="800000"/>
            <a:headEnd/>
            <a:tailEnd/>
          </a:ln>
        </p:spPr>
        <p:txBody>
          <a:bodyPr/>
          <a:lstStyle/>
          <a:p>
            <a:pPr algn="r" defTabSz="685800" fontAlgn="auto">
              <a:spcBef>
                <a:spcPct val="20000"/>
              </a:spcBef>
              <a:spcAft>
                <a:spcPts val="0"/>
              </a:spcAft>
            </a:pPr>
            <a:endParaRPr lang="en-ZA" sz="1050" dirty="0">
              <a:solidFill>
                <a:prstClr val="white"/>
              </a:solidFill>
              <a:latin typeface="Franklin Gothic Book" pitchFamily="34" charset="0"/>
              <a:ea typeface="+mn-ea"/>
            </a:endParaRPr>
          </a:p>
          <a:p>
            <a:pPr algn="r" defTabSz="685800" fontAlgn="auto">
              <a:spcBef>
                <a:spcPct val="20000"/>
              </a:spcBef>
              <a:spcAft>
                <a:spcPts val="0"/>
              </a:spcAft>
            </a:pPr>
            <a:r>
              <a:rPr lang="en-ZA" sz="1400" b="1" dirty="0">
                <a:solidFill>
                  <a:prstClr val="white"/>
                </a:solidFill>
                <a:latin typeface="Franklin Gothic Book" pitchFamily="34" charset="0"/>
                <a:ea typeface="+mn-ea"/>
              </a:rPr>
              <a:t>Farid Yaker</a:t>
            </a:r>
            <a:endParaRPr lang="en-ZA" sz="1400" dirty="0">
              <a:solidFill>
                <a:prstClr val="white"/>
              </a:solidFill>
              <a:latin typeface="Franklin Gothic Book" pitchFamily="34" charset="0"/>
              <a:ea typeface="+mn-ea"/>
            </a:endParaRPr>
          </a:p>
          <a:p>
            <a:pPr algn="r" defTabSz="685800" fontAlgn="auto">
              <a:spcBef>
                <a:spcPct val="20000"/>
              </a:spcBef>
              <a:spcAft>
                <a:spcPts val="0"/>
              </a:spcAft>
            </a:pPr>
            <a:r>
              <a:rPr lang="en-ZA" sz="1400" dirty="0">
                <a:solidFill>
                  <a:prstClr val="white"/>
                </a:solidFill>
                <a:latin typeface="Franklin Gothic Book" pitchFamily="34" charset="0"/>
                <a:ea typeface="+mn-ea"/>
              </a:rPr>
              <a:t>Farid.yaker@un.org</a:t>
            </a:r>
          </a:p>
          <a:p>
            <a:pPr algn="r" defTabSz="685800" fontAlgn="auto">
              <a:spcBef>
                <a:spcPct val="20000"/>
              </a:spcBef>
              <a:spcAft>
                <a:spcPts val="0"/>
              </a:spcAft>
            </a:pPr>
            <a:endParaRPr lang="en-ZA" sz="1100" dirty="0">
              <a:solidFill>
                <a:prstClr val="white"/>
              </a:solidFill>
              <a:latin typeface="Franklin Gothic Book" pitchFamily="34" charset="0"/>
              <a:ea typeface="+mn-ea"/>
            </a:endParaRPr>
          </a:p>
          <a:p>
            <a:pPr algn="r" defTabSz="685800" fontAlgn="auto">
              <a:spcBef>
                <a:spcPct val="20000"/>
              </a:spcBef>
              <a:spcAft>
                <a:spcPts val="0"/>
              </a:spcAft>
            </a:pPr>
            <a:endParaRPr lang="en-ZA" sz="1050" b="1" dirty="0">
              <a:solidFill>
                <a:prstClr val="white"/>
              </a:solidFill>
              <a:latin typeface="Franklin Gothic Book" pitchFamily="34" charset="0"/>
              <a:ea typeface="+mn-ea"/>
            </a:endParaRPr>
          </a:p>
        </p:txBody>
      </p:sp>
      <p:pic>
        <p:nvPicPr>
          <p:cNvPr id="19" name="Picture 18" descr="UNEnvironment_Logo_English_Short_white.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289" y="857250"/>
            <a:ext cx="1871711" cy="1214742"/>
          </a:xfrm>
          <a:prstGeom prst="rect">
            <a:avLst/>
          </a:prstGeom>
        </p:spPr>
      </p:pic>
    </p:spTree>
    <p:extLst>
      <p:ext uri="{BB962C8B-B14F-4D97-AF65-F5344CB8AC3E}">
        <p14:creationId xmlns:p14="http://schemas.microsoft.com/office/powerpoint/2010/main" val="260440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FE72EF16-CBA6-430E-BC60-78D9062F17B5}"/>
              </a:ext>
            </a:extLst>
          </p:cNvPr>
          <p:cNvSpPr/>
          <p:nvPr/>
        </p:nvSpPr>
        <p:spPr>
          <a:xfrm>
            <a:off x="1719000" y="2686042"/>
            <a:ext cx="1373980" cy="855900"/>
          </a:xfrm>
          <a:prstGeom prst="roundRect">
            <a:avLst/>
          </a:prstGeom>
          <a:solidFill>
            <a:schemeClr val="accent6">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dirty="0">
                <a:solidFill>
                  <a:srgbClr val="000000"/>
                </a:solidFill>
              </a:rPr>
              <a:t>Status Assessment</a:t>
            </a:r>
          </a:p>
        </p:txBody>
      </p:sp>
      <p:sp>
        <p:nvSpPr>
          <p:cNvPr id="10" name="Rectángulo redondeado 9">
            <a:extLst>
              <a:ext uri="{FF2B5EF4-FFF2-40B4-BE49-F238E27FC236}">
                <a16:creationId xmlns:a16="http://schemas.microsoft.com/office/drawing/2014/main" id="{3537EB99-8D04-42F2-989E-17EFBBFA17F4}"/>
              </a:ext>
            </a:extLst>
          </p:cNvPr>
          <p:cNvSpPr/>
          <p:nvPr/>
        </p:nvSpPr>
        <p:spPr>
          <a:xfrm>
            <a:off x="3232676" y="2686041"/>
            <a:ext cx="1242000" cy="855900"/>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dirty="0">
                <a:solidFill>
                  <a:srgbClr val="000000"/>
                </a:solidFill>
              </a:rPr>
              <a:t>Legal review</a:t>
            </a:r>
          </a:p>
        </p:txBody>
      </p:sp>
      <p:sp>
        <p:nvSpPr>
          <p:cNvPr id="11" name="Rectángulo redondeado 10">
            <a:extLst>
              <a:ext uri="{FF2B5EF4-FFF2-40B4-BE49-F238E27FC236}">
                <a16:creationId xmlns:a16="http://schemas.microsoft.com/office/drawing/2014/main" id="{C3AFF832-83E4-44DD-9E1C-F3644C93CAAC}"/>
              </a:ext>
            </a:extLst>
          </p:cNvPr>
          <p:cNvSpPr/>
          <p:nvPr/>
        </p:nvSpPr>
        <p:spPr>
          <a:xfrm>
            <a:off x="6211602" y="2686041"/>
            <a:ext cx="1242000" cy="855900"/>
          </a:xfrm>
          <a:prstGeom prst="roundRect">
            <a:avLst/>
          </a:prstGeom>
          <a:solidFill>
            <a:srgbClr val="000090"/>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dirty="0">
                <a:solidFill>
                  <a:srgbClr val="FFFFFF"/>
                </a:solidFill>
              </a:rPr>
              <a:t>Market analysis</a:t>
            </a:r>
          </a:p>
        </p:txBody>
      </p:sp>
      <p:sp>
        <p:nvSpPr>
          <p:cNvPr id="12" name="Rectángulo redondeado 11">
            <a:extLst>
              <a:ext uri="{FF2B5EF4-FFF2-40B4-BE49-F238E27FC236}">
                <a16:creationId xmlns:a16="http://schemas.microsoft.com/office/drawing/2014/main" id="{F29A321A-DDA7-4C9D-AD7F-F9F46CBFB229}"/>
              </a:ext>
            </a:extLst>
          </p:cNvPr>
          <p:cNvSpPr/>
          <p:nvPr/>
        </p:nvSpPr>
        <p:spPr>
          <a:xfrm>
            <a:off x="4722029" y="2689617"/>
            <a:ext cx="1349876" cy="855900"/>
          </a:xfrm>
          <a:prstGeom prst="roundRect">
            <a:avLst/>
          </a:prstGeom>
          <a:solidFill>
            <a:srgbClr val="4061B8"/>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dirty="0">
                <a:solidFill>
                  <a:srgbClr val="FFFFFF"/>
                </a:solidFill>
              </a:rPr>
              <a:t>Prioritization</a:t>
            </a:r>
          </a:p>
        </p:txBody>
      </p:sp>
      <p:sp>
        <p:nvSpPr>
          <p:cNvPr id="13" name="Rectángulo redondeado 12">
            <a:extLst>
              <a:ext uri="{FF2B5EF4-FFF2-40B4-BE49-F238E27FC236}">
                <a16:creationId xmlns:a16="http://schemas.microsoft.com/office/drawing/2014/main" id="{7FAF31C7-9ADC-48AC-9961-70309FEEFCE8}"/>
              </a:ext>
            </a:extLst>
          </p:cNvPr>
          <p:cNvSpPr/>
          <p:nvPr/>
        </p:nvSpPr>
        <p:spPr>
          <a:xfrm>
            <a:off x="2028776" y="4845040"/>
            <a:ext cx="5108626" cy="469900"/>
          </a:xfrm>
          <a:prstGeom prst="roundRect">
            <a:avLst/>
          </a:prstGeom>
          <a:solidFill>
            <a:srgbClr val="006B00"/>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a:solidFill>
                  <a:srgbClr val="FFFFFF"/>
                </a:solidFill>
              </a:rPr>
              <a:t>SPP Policy and Action Plan</a:t>
            </a:r>
          </a:p>
        </p:txBody>
      </p:sp>
      <p:cxnSp>
        <p:nvCxnSpPr>
          <p:cNvPr id="46" name="Conector angular 20">
            <a:extLst>
              <a:ext uri="{FF2B5EF4-FFF2-40B4-BE49-F238E27FC236}">
                <a16:creationId xmlns:a16="http://schemas.microsoft.com/office/drawing/2014/main" id="{10FB44ED-F3DC-4D9F-A754-7A1A1DC22317}"/>
              </a:ext>
            </a:extLst>
          </p:cNvPr>
          <p:cNvCxnSpPr/>
          <p:nvPr/>
        </p:nvCxnSpPr>
        <p:spPr>
          <a:xfrm flipV="1">
            <a:off x="3761185" y="2633663"/>
            <a:ext cx="1427559" cy="1191"/>
          </a:xfrm>
          <a:prstGeom prst="bentConnector4">
            <a:avLst>
              <a:gd name="adj1" fmla="val -225"/>
              <a:gd name="adj2" fmla="val 1537122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Conector angular 20">
            <a:extLst>
              <a:ext uri="{FF2B5EF4-FFF2-40B4-BE49-F238E27FC236}">
                <a16:creationId xmlns:a16="http://schemas.microsoft.com/office/drawing/2014/main" id="{9F3C084C-CE6B-4734-9705-C34AB0A25CA9}"/>
              </a:ext>
            </a:extLst>
          </p:cNvPr>
          <p:cNvCxnSpPr/>
          <p:nvPr/>
        </p:nvCxnSpPr>
        <p:spPr>
          <a:xfrm flipV="1">
            <a:off x="2080023" y="2637236"/>
            <a:ext cx="1426369" cy="1190"/>
          </a:xfrm>
          <a:prstGeom prst="bentConnector4">
            <a:avLst>
              <a:gd name="adj1" fmla="val -225"/>
              <a:gd name="adj2" fmla="val 15371225"/>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Forma libre 63">
            <a:extLst>
              <a:ext uri="{FF2B5EF4-FFF2-40B4-BE49-F238E27FC236}">
                <a16:creationId xmlns:a16="http://schemas.microsoft.com/office/drawing/2014/main" id="{ACC02351-75A0-4EB5-BDA0-5383FDF9FA89}"/>
              </a:ext>
            </a:extLst>
          </p:cNvPr>
          <p:cNvSpPr/>
          <p:nvPr/>
        </p:nvSpPr>
        <p:spPr>
          <a:xfrm flipV="1">
            <a:off x="3638550" y="2194322"/>
            <a:ext cx="3396854" cy="432197"/>
          </a:xfrm>
          <a:custGeom>
            <a:avLst/>
            <a:gdLst>
              <a:gd name="connsiteX0" fmla="*/ 0 w 4199467"/>
              <a:gd name="connsiteY0" fmla="*/ 33867 h 694267"/>
              <a:gd name="connsiteX1" fmla="*/ 0 w 4199467"/>
              <a:gd name="connsiteY1" fmla="*/ 694267 h 694267"/>
              <a:gd name="connsiteX2" fmla="*/ 4199467 w 4199467"/>
              <a:gd name="connsiteY2" fmla="*/ 677333 h 694267"/>
              <a:gd name="connsiteX3" fmla="*/ 4182534 w 4199467"/>
              <a:gd name="connsiteY3" fmla="*/ 0 h 694267"/>
            </a:gdLst>
            <a:ahLst/>
            <a:cxnLst>
              <a:cxn ang="0">
                <a:pos x="connsiteX0" y="connsiteY0"/>
              </a:cxn>
              <a:cxn ang="0">
                <a:pos x="connsiteX1" y="connsiteY1"/>
              </a:cxn>
              <a:cxn ang="0">
                <a:pos x="connsiteX2" y="connsiteY2"/>
              </a:cxn>
              <a:cxn ang="0">
                <a:pos x="connsiteX3" y="connsiteY3"/>
              </a:cxn>
            </a:cxnLst>
            <a:rect l="l" t="t" r="r" b="b"/>
            <a:pathLst>
              <a:path w="4199467" h="694267">
                <a:moveTo>
                  <a:pt x="0" y="33867"/>
                </a:moveTo>
                <a:lnTo>
                  <a:pt x="0" y="694267"/>
                </a:lnTo>
                <a:lnTo>
                  <a:pt x="4199467" y="677333"/>
                </a:lnTo>
                <a:lnTo>
                  <a:pt x="4182534" y="0"/>
                </a:lnTo>
              </a:path>
            </a:pathLst>
          </a:custGeom>
          <a:ln>
            <a:tailEnd type="arrow"/>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ES_tradnl">
              <a:ea typeface="MS PGothic" pitchFamily="34" charset="-128"/>
            </a:endParaRPr>
          </a:p>
        </p:txBody>
      </p:sp>
      <p:sp>
        <p:nvSpPr>
          <p:cNvPr id="65" name="Forma libre 64">
            <a:extLst>
              <a:ext uri="{FF2B5EF4-FFF2-40B4-BE49-F238E27FC236}">
                <a16:creationId xmlns:a16="http://schemas.microsoft.com/office/drawing/2014/main" id="{538BF88F-2EFA-4549-A471-62D48CD6A06E}"/>
              </a:ext>
            </a:extLst>
          </p:cNvPr>
          <p:cNvSpPr/>
          <p:nvPr/>
        </p:nvSpPr>
        <p:spPr>
          <a:xfrm flipH="1">
            <a:off x="5457826" y="3524251"/>
            <a:ext cx="1222772" cy="216694"/>
          </a:xfrm>
          <a:custGeom>
            <a:avLst/>
            <a:gdLst>
              <a:gd name="connsiteX0" fmla="*/ 0 w 4199467"/>
              <a:gd name="connsiteY0" fmla="*/ 33867 h 694267"/>
              <a:gd name="connsiteX1" fmla="*/ 0 w 4199467"/>
              <a:gd name="connsiteY1" fmla="*/ 694267 h 694267"/>
              <a:gd name="connsiteX2" fmla="*/ 4199467 w 4199467"/>
              <a:gd name="connsiteY2" fmla="*/ 677333 h 694267"/>
              <a:gd name="connsiteX3" fmla="*/ 4182534 w 4199467"/>
              <a:gd name="connsiteY3" fmla="*/ 0 h 694267"/>
            </a:gdLst>
            <a:ahLst/>
            <a:cxnLst>
              <a:cxn ang="0">
                <a:pos x="connsiteX0" y="connsiteY0"/>
              </a:cxn>
              <a:cxn ang="0">
                <a:pos x="connsiteX1" y="connsiteY1"/>
              </a:cxn>
              <a:cxn ang="0">
                <a:pos x="connsiteX2" y="connsiteY2"/>
              </a:cxn>
              <a:cxn ang="0">
                <a:pos x="connsiteX3" y="connsiteY3"/>
              </a:cxn>
            </a:cxnLst>
            <a:rect l="l" t="t" r="r" b="b"/>
            <a:pathLst>
              <a:path w="4199467" h="694267">
                <a:moveTo>
                  <a:pt x="0" y="33867"/>
                </a:moveTo>
                <a:lnTo>
                  <a:pt x="0" y="694267"/>
                </a:lnTo>
                <a:lnTo>
                  <a:pt x="4199467" y="677333"/>
                </a:lnTo>
                <a:lnTo>
                  <a:pt x="4182534" y="0"/>
                </a:lnTo>
              </a:path>
            </a:pathLst>
          </a:custGeom>
          <a:ln>
            <a:tailEnd type="arrow"/>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ES_tradnl">
              <a:ea typeface="MS PGothic" pitchFamily="34" charset="-128"/>
            </a:endParaRPr>
          </a:p>
        </p:txBody>
      </p:sp>
      <p:cxnSp>
        <p:nvCxnSpPr>
          <p:cNvPr id="67" name="Conector recto de flecha 66">
            <a:extLst>
              <a:ext uri="{FF2B5EF4-FFF2-40B4-BE49-F238E27FC236}">
                <a16:creationId xmlns:a16="http://schemas.microsoft.com/office/drawing/2014/main" id="{35FD19C8-3E23-4479-8C1F-D3A48AB0B9A0}"/>
              </a:ext>
            </a:extLst>
          </p:cNvPr>
          <p:cNvCxnSpPr/>
          <p:nvPr/>
        </p:nvCxnSpPr>
        <p:spPr>
          <a:xfrm rot="16200000" flipH="1">
            <a:off x="1835350" y="4317802"/>
            <a:ext cx="964406" cy="13097"/>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8" name="Conector recto de flecha 67">
            <a:extLst>
              <a:ext uri="{FF2B5EF4-FFF2-40B4-BE49-F238E27FC236}">
                <a16:creationId xmlns:a16="http://schemas.microsoft.com/office/drawing/2014/main" id="{F269D4C1-C318-4F92-9D2A-774F83F512EE}"/>
              </a:ext>
            </a:extLst>
          </p:cNvPr>
          <p:cNvCxnSpPr/>
          <p:nvPr/>
        </p:nvCxnSpPr>
        <p:spPr>
          <a:xfrm rot="16200000" flipH="1">
            <a:off x="3285531" y="4317802"/>
            <a:ext cx="964406" cy="13097"/>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9" name="Conector recto de flecha 68">
            <a:extLst>
              <a:ext uri="{FF2B5EF4-FFF2-40B4-BE49-F238E27FC236}">
                <a16:creationId xmlns:a16="http://schemas.microsoft.com/office/drawing/2014/main" id="{FE013B5C-6BCC-476C-AB97-C87D71DAC105}"/>
              </a:ext>
            </a:extLst>
          </p:cNvPr>
          <p:cNvCxnSpPr/>
          <p:nvPr/>
        </p:nvCxnSpPr>
        <p:spPr>
          <a:xfrm rot="5400000">
            <a:off x="5157789" y="4687491"/>
            <a:ext cx="288131" cy="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0" name="Conector recto de flecha 69">
            <a:extLst>
              <a:ext uri="{FF2B5EF4-FFF2-40B4-BE49-F238E27FC236}">
                <a16:creationId xmlns:a16="http://schemas.microsoft.com/office/drawing/2014/main" id="{1E710752-C870-492D-BBD7-C78A7BE976DD}"/>
              </a:ext>
            </a:extLst>
          </p:cNvPr>
          <p:cNvCxnSpPr>
            <a:cxnSpLocks/>
          </p:cNvCxnSpPr>
          <p:nvPr/>
        </p:nvCxnSpPr>
        <p:spPr>
          <a:xfrm>
            <a:off x="6846094" y="4543425"/>
            <a:ext cx="0" cy="263129"/>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2" name="Forma libre 71">
            <a:extLst>
              <a:ext uri="{FF2B5EF4-FFF2-40B4-BE49-F238E27FC236}">
                <a16:creationId xmlns:a16="http://schemas.microsoft.com/office/drawing/2014/main" id="{4CA1BC38-79A4-4428-9892-126F63293708}"/>
              </a:ext>
            </a:extLst>
          </p:cNvPr>
          <p:cNvSpPr/>
          <p:nvPr/>
        </p:nvSpPr>
        <p:spPr>
          <a:xfrm flipV="1">
            <a:off x="5444728" y="2411016"/>
            <a:ext cx="1222772" cy="270272"/>
          </a:xfrm>
          <a:custGeom>
            <a:avLst/>
            <a:gdLst>
              <a:gd name="connsiteX0" fmla="*/ 0 w 4199467"/>
              <a:gd name="connsiteY0" fmla="*/ 33867 h 694267"/>
              <a:gd name="connsiteX1" fmla="*/ 0 w 4199467"/>
              <a:gd name="connsiteY1" fmla="*/ 694267 h 694267"/>
              <a:gd name="connsiteX2" fmla="*/ 4199467 w 4199467"/>
              <a:gd name="connsiteY2" fmla="*/ 677333 h 694267"/>
              <a:gd name="connsiteX3" fmla="*/ 4182534 w 4199467"/>
              <a:gd name="connsiteY3" fmla="*/ 0 h 694267"/>
            </a:gdLst>
            <a:ahLst/>
            <a:cxnLst>
              <a:cxn ang="0">
                <a:pos x="connsiteX0" y="connsiteY0"/>
              </a:cxn>
              <a:cxn ang="0">
                <a:pos x="connsiteX1" y="connsiteY1"/>
              </a:cxn>
              <a:cxn ang="0">
                <a:pos x="connsiteX2" y="connsiteY2"/>
              </a:cxn>
              <a:cxn ang="0">
                <a:pos x="connsiteX3" y="connsiteY3"/>
              </a:cxn>
            </a:cxnLst>
            <a:rect l="l" t="t" r="r" b="b"/>
            <a:pathLst>
              <a:path w="4199467" h="694267">
                <a:moveTo>
                  <a:pt x="0" y="33867"/>
                </a:moveTo>
                <a:lnTo>
                  <a:pt x="0" y="694267"/>
                </a:lnTo>
                <a:lnTo>
                  <a:pt x="4199467" y="677333"/>
                </a:lnTo>
                <a:lnTo>
                  <a:pt x="4182534" y="0"/>
                </a:lnTo>
              </a:path>
            </a:pathLst>
          </a:custGeom>
          <a:ln>
            <a:tailEnd type="arrow"/>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ES_tradnl">
              <a:ea typeface="MS PGothic" pitchFamily="34" charset="-128"/>
            </a:endParaRPr>
          </a:p>
        </p:txBody>
      </p:sp>
      <p:sp>
        <p:nvSpPr>
          <p:cNvPr id="73" name="Rectángulo redondeado 72">
            <a:extLst>
              <a:ext uri="{FF2B5EF4-FFF2-40B4-BE49-F238E27FC236}">
                <a16:creationId xmlns:a16="http://schemas.microsoft.com/office/drawing/2014/main" id="{6FBBEA8F-C6C0-4F68-95DC-B0003215FAD1}"/>
              </a:ext>
            </a:extLst>
          </p:cNvPr>
          <p:cNvSpPr/>
          <p:nvPr/>
        </p:nvSpPr>
        <p:spPr>
          <a:xfrm>
            <a:off x="3092980" y="5391141"/>
            <a:ext cx="2978926" cy="469900"/>
          </a:xfrm>
          <a:prstGeom prst="roundRect">
            <a:avLst/>
          </a:prstGeom>
          <a:solidFill>
            <a:srgbClr val="6FB03D"/>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a:solidFill>
                  <a:srgbClr val="FFFFFF"/>
                </a:solidFill>
              </a:rPr>
              <a:t>Implementation</a:t>
            </a:r>
          </a:p>
        </p:txBody>
      </p:sp>
      <p:sp>
        <p:nvSpPr>
          <p:cNvPr id="76" name="Forma libre 75">
            <a:extLst>
              <a:ext uri="{FF2B5EF4-FFF2-40B4-BE49-F238E27FC236}">
                <a16:creationId xmlns:a16="http://schemas.microsoft.com/office/drawing/2014/main" id="{A08A89FC-7950-4A31-A4CC-43EBAC4E65D3}"/>
              </a:ext>
            </a:extLst>
          </p:cNvPr>
          <p:cNvSpPr/>
          <p:nvPr/>
        </p:nvSpPr>
        <p:spPr>
          <a:xfrm>
            <a:off x="1602582" y="2000250"/>
            <a:ext cx="3007519" cy="3568304"/>
          </a:xfrm>
          <a:custGeom>
            <a:avLst/>
            <a:gdLst>
              <a:gd name="connsiteX0" fmla="*/ 2218267 w 4301067"/>
              <a:gd name="connsiteY0" fmla="*/ 4758267 h 4758267"/>
              <a:gd name="connsiteX1" fmla="*/ 0 w 4301067"/>
              <a:gd name="connsiteY1" fmla="*/ 4758267 h 4758267"/>
              <a:gd name="connsiteX2" fmla="*/ 16934 w 4301067"/>
              <a:gd name="connsiteY2" fmla="*/ 16933 h 4758267"/>
              <a:gd name="connsiteX3" fmla="*/ 4284134 w 4301067"/>
              <a:gd name="connsiteY3" fmla="*/ 0 h 4758267"/>
              <a:gd name="connsiteX4" fmla="*/ 4301067 w 4301067"/>
              <a:gd name="connsiteY4" fmla="*/ 237067 h 4758267"/>
              <a:gd name="connsiteX5" fmla="*/ 4301067 w 4301067"/>
              <a:gd name="connsiteY5" fmla="*/ 237067 h 47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1067" h="4758267">
                <a:moveTo>
                  <a:pt x="2218267" y="4758267"/>
                </a:moveTo>
                <a:lnTo>
                  <a:pt x="0" y="4758267"/>
                </a:lnTo>
                <a:cubicBezTo>
                  <a:pt x="5645" y="3177822"/>
                  <a:pt x="16934" y="16933"/>
                  <a:pt x="16934" y="16933"/>
                </a:cubicBezTo>
                <a:lnTo>
                  <a:pt x="4284134" y="0"/>
                </a:lnTo>
                <a:lnTo>
                  <a:pt x="4301067" y="237067"/>
                </a:lnTo>
                <a:lnTo>
                  <a:pt x="4301067" y="237067"/>
                </a:lnTo>
              </a:path>
            </a:pathLst>
          </a:custGeom>
          <a:ln w="1905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ES_tradnl">
              <a:ea typeface="MS PGothic" pitchFamily="34" charset="-128"/>
            </a:endParaRPr>
          </a:p>
        </p:txBody>
      </p:sp>
      <p:sp>
        <p:nvSpPr>
          <p:cNvPr id="20" name="Rectángulo redondeado 19">
            <a:extLst>
              <a:ext uri="{FF2B5EF4-FFF2-40B4-BE49-F238E27FC236}">
                <a16:creationId xmlns:a16="http://schemas.microsoft.com/office/drawing/2014/main" id="{F6A44898-0D6C-4AFE-9728-CB1EA20D8106}"/>
              </a:ext>
            </a:extLst>
          </p:cNvPr>
          <p:cNvSpPr/>
          <p:nvPr/>
        </p:nvSpPr>
        <p:spPr>
          <a:xfrm>
            <a:off x="4722029" y="3804049"/>
            <a:ext cx="1242000" cy="726665"/>
          </a:xfrm>
          <a:prstGeom prst="roundRect">
            <a:avLst/>
          </a:prstGeom>
          <a:solidFill>
            <a:srgbClr val="4061B8"/>
          </a:solidFill>
          <a:ln>
            <a:noFill/>
          </a:ln>
        </p:spPr>
        <p:style>
          <a:lnRef idx="1">
            <a:schemeClr val="accent1"/>
          </a:lnRef>
          <a:fillRef idx="3">
            <a:schemeClr val="accent1"/>
          </a:fillRef>
          <a:effectRef idx="2">
            <a:schemeClr val="accent1"/>
          </a:effectRef>
          <a:fontRef idx="minor">
            <a:schemeClr val="lt1"/>
          </a:fontRef>
        </p:style>
        <p:txBody>
          <a:bodyPr lIns="0" rIns="0"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350" dirty="0">
                <a:solidFill>
                  <a:srgbClr val="FFFFFF"/>
                </a:solidFill>
              </a:rPr>
              <a:t>Selection of priority products</a:t>
            </a:r>
          </a:p>
        </p:txBody>
      </p:sp>
      <p:cxnSp>
        <p:nvCxnSpPr>
          <p:cNvPr id="21" name="Conector recto de flecha 20">
            <a:extLst>
              <a:ext uri="{FF2B5EF4-FFF2-40B4-BE49-F238E27FC236}">
                <a16:creationId xmlns:a16="http://schemas.microsoft.com/office/drawing/2014/main" id="{1B33AF48-FC4C-4CC6-93EE-868834619BBF}"/>
              </a:ext>
            </a:extLst>
          </p:cNvPr>
          <p:cNvCxnSpPr/>
          <p:nvPr/>
        </p:nvCxnSpPr>
        <p:spPr>
          <a:xfrm rot="5400000">
            <a:off x="5150644" y="3664745"/>
            <a:ext cx="279797" cy="119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2" name="Rectángulo redondeado 19">
            <a:extLst>
              <a:ext uri="{FF2B5EF4-FFF2-40B4-BE49-F238E27FC236}">
                <a16:creationId xmlns:a16="http://schemas.microsoft.com/office/drawing/2014/main" id="{0C6A0523-7760-433B-BF1A-D011CED3D6BC}"/>
              </a:ext>
            </a:extLst>
          </p:cNvPr>
          <p:cNvSpPr/>
          <p:nvPr/>
        </p:nvSpPr>
        <p:spPr>
          <a:xfrm>
            <a:off x="6225094" y="3789763"/>
            <a:ext cx="1242000" cy="726665"/>
          </a:xfrm>
          <a:prstGeom prst="roundRect">
            <a:avLst/>
          </a:prstGeom>
          <a:solidFill>
            <a:srgbClr val="4061B8"/>
          </a:solidFill>
          <a:ln>
            <a:noFill/>
          </a:ln>
        </p:spPr>
        <p:style>
          <a:lnRef idx="1">
            <a:schemeClr val="accent1"/>
          </a:lnRef>
          <a:fillRef idx="3">
            <a:schemeClr val="accent1"/>
          </a:fillRef>
          <a:effectRef idx="2">
            <a:schemeClr val="accent1"/>
          </a:effectRef>
          <a:fontRef idx="minor">
            <a:schemeClr val="lt1"/>
          </a:fontRef>
        </p:style>
        <p:txBody>
          <a:bodyPr lIns="0" rIns="0"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350" dirty="0">
                <a:solidFill>
                  <a:srgbClr val="FFFFFF"/>
                </a:solidFill>
              </a:rPr>
              <a:t>Procurement Guidelines</a:t>
            </a:r>
          </a:p>
        </p:txBody>
      </p:sp>
      <p:cxnSp>
        <p:nvCxnSpPr>
          <p:cNvPr id="23" name="Conector recto de flecha 20">
            <a:extLst>
              <a:ext uri="{FF2B5EF4-FFF2-40B4-BE49-F238E27FC236}">
                <a16:creationId xmlns:a16="http://schemas.microsoft.com/office/drawing/2014/main" id="{133F1A9B-83B2-4793-A615-479A5DD97398}"/>
              </a:ext>
            </a:extLst>
          </p:cNvPr>
          <p:cNvCxnSpPr>
            <a:cxnSpLocks/>
          </p:cNvCxnSpPr>
          <p:nvPr/>
        </p:nvCxnSpPr>
        <p:spPr>
          <a:xfrm>
            <a:off x="7040465" y="3559377"/>
            <a:ext cx="0" cy="282772"/>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Conector recto de flecha 20">
            <a:extLst>
              <a:ext uri="{FF2B5EF4-FFF2-40B4-BE49-F238E27FC236}">
                <a16:creationId xmlns:a16="http://schemas.microsoft.com/office/drawing/2014/main" id="{AEAE586D-8761-451F-994C-9B3A1BF66DC5}"/>
              </a:ext>
            </a:extLst>
          </p:cNvPr>
          <p:cNvCxnSpPr>
            <a:cxnSpLocks/>
          </p:cNvCxnSpPr>
          <p:nvPr/>
        </p:nvCxnSpPr>
        <p:spPr>
          <a:xfrm>
            <a:off x="5964028" y="4324352"/>
            <a:ext cx="247574" cy="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6" name="Título 13">
            <a:extLst>
              <a:ext uri="{FF2B5EF4-FFF2-40B4-BE49-F238E27FC236}">
                <a16:creationId xmlns:a16="http://schemas.microsoft.com/office/drawing/2014/main" id="{001870CD-7148-4E3E-A6A3-FDB314DEA4D2}"/>
              </a:ext>
            </a:extLst>
          </p:cNvPr>
          <p:cNvSpPr>
            <a:spLocks noGrp="1"/>
          </p:cNvSpPr>
          <p:nvPr>
            <p:ph type="title"/>
          </p:nvPr>
        </p:nvSpPr>
        <p:spPr>
          <a:xfrm>
            <a:off x="812800" y="279400"/>
            <a:ext cx="7596188" cy="628650"/>
          </a:xfrm>
        </p:spPr>
        <p:txBody>
          <a:bodyPr/>
          <a:lstStyle/>
          <a:p>
            <a:pPr algn="ctr"/>
            <a:r>
              <a:rPr lang="en-US" altLang="en-US" sz="3200" dirty="0">
                <a:solidFill>
                  <a:srgbClr val="00AEEF"/>
                </a:solidFill>
                <a:cs typeface="Times New Roman" panose="02020603050405020304" pitchFamily="18" charset="0"/>
              </a:rPr>
              <a:t>UNEP SPP Approach</a:t>
            </a:r>
          </a:p>
        </p:txBody>
      </p:sp>
    </p:spTree>
    <p:extLst>
      <p:ext uri="{BB962C8B-B14F-4D97-AF65-F5344CB8AC3E}">
        <p14:creationId xmlns:p14="http://schemas.microsoft.com/office/powerpoint/2010/main" val="1616669421"/>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33" name="Título 13"/>
          <p:cNvSpPr>
            <a:spLocks noGrp="1"/>
          </p:cNvSpPr>
          <p:nvPr>
            <p:ph type="title"/>
          </p:nvPr>
        </p:nvSpPr>
        <p:spPr/>
        <p:txBody>
          <a:bodyPr/>
          <a:lstStyle/>
          <a:p>
            <a:pPr algn="ctr"/>
            <a:r>
              <a:rPr lang="en-US" altLang="en-US" sz="3200" dirty="0">
                <a:solidFill>
                  <a:srgbClr val="00AEEF"/>
                </a:solidFill>
                <a:cs typeface="Times New Roman" panose="02020603050405020304" pitchFamily="18" charset="0"/>
              </a:rPr>
              <a:t>More information</a:t>
            </a:r>
          </a:p>
        </p:txBody>
      </p:sp>
      <p:sp>
        <p:nvSpPr>
          <p:cNvPr id="2" name="Rectangle 1">
            <a:extLst>
              <a:ext uri="{FF2B5EF4-FFF2-40B4-BE49-F238E27FC236}">
                <a16:creationId xmlns:a16="http://schemas.microsoft.com/office/drawing/2014/main" id="{A253B638-044D-4BAA-A352-AA6405183049}"/>
              </a:ext>
            </a:extLst>
          </p:cNvPr>
          <p:cNvSpPr/>
          <p:nvPr/>
        </p:nvSpPr>
        <p:spPr>
          <a:xfrm>
            <a:off x="265113" y="1158104"/>
            <a:ext cx="8143875" cy="2031325"/>
          </a:xfrm>
          <a:prstGeom prst="rect">
            <a:avLst/>
          </a:prstGeom>
        </p:spPr>
        <p:txBody>
          <a:bodyPr wrap="square">
            <a:spAutoFit/>
          </a:bodyPr>
          <a:lstStyle/>
          <a:p>
            <a:r>
              <a:rPr lang="en-US" dirty="0"/>
              <a:t>UNEP SPP Portal</a:t>
            </a:r>
          </a:p>
          <a:p>
            <a:endParaRPr lang="en-US" dirty="0"/>
          </a:p>
          <a:p>
            <a:r>
              <a:rPr lang="en-US" dirty="0">
                <a:hlinkClick r:id="rId3"/>
              </a:rPr>
              <a:t>https://www.unenvironment.org/fr/node/1549</a:t>
            </a:r>
            <a:endParaRPr lang="en-US" dirty="0"/>
          </a:p>
          <a:p>
            <a:endParaRPr lang="en-US" dirty="0"/>
          </a:p>
          <a:p>
            <a:r>
              <a:rPr lang="en-US" dirty="0"/>
              <a:t>Projects’ Outputs</a:t>
            </a:r>
          </a:p>
          <a:p>
            <a:r>
              <a:rPr lang="en-US" dirty="0">
                <a:hlinkClick r:id="rId4"/>
              </a:rPr>
              <a:t>https://www.unenvironment.org/explore-topics/resource-efficiency/what-we-do/sustainable-public-procurement-and-ecolabelling</a:t>
            </a:r>
            <a:endParaRPr lang="en-US" dirty="0"/>
          </a:p>
        </p:txBody>
      </p:sp>
      <p:pic>
        <p:nvPicPr>
          <p:cNvPr id="3" name="Picture 2">
            <a:extLst>
              <a:ext uri="{FF2B5EF4-FFF2-40B4-BE49-F238E27FC236}">
                <a16:creationId xmlns:a16="http://schemas.microsoft.com/office/drawing/2014/main" id="{01FD2A6F-5F6B-4563-A664-FB63D64499A5}"/>
              </a:ext>
            </a:extLst>
          </p:cNvPr>
          <p:cNvPicPr>
            <a:picLocks noChangeAspect="1"/>
          </p:cNvPicPr>
          <p:nvPr/>
        </p:nvPicPr>
        <p:blipFill>
          <a:blip r:embed="rId5"/>
          <a:stretch>
            <a:fillRect/>
          </a:stretch>
        </p:blipFill>
        <p:spPr>
          <a:xfrm>
            <a:off x="1802825" y="3429000"/>
            <a:ext cx="5616138" cy="3157536"/>
          </a:xfrm>
          <a:prstGeom prst="rect">
            <a:avLst/>
          </a:prstGeom>
        </p:spPr>
      </p:pic>
    </p:spTree>
    <p:extLst>
      <p:ext uri="{BB962C8B-B14F-4D97-AF65-F5344CB8AC3E}">
        <p14:creationId xmlns:p14="http://schemas.microsoft.com/office/powerpoint/2010/main" val="554083654"/>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FE72EF16-CBA6-430E-BC60-78D9062F17B5}"/>
              </a:ext>
            </a:extLst>
          </p:cNvPr>
          <p:cNvSpPr/>
          <p:nvPr/>
        </p:nvSpPr>
        <p:spPr>
          <a:xfrm>
            <a:off x="1719000" y="2686042"/>
            <a:ext cx="1373980" cy="85590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dirty="0">
                <a:solidFill>
                  <a:srgbClr val="000000"/>
                </a:solidFill>
              </a:rPr>
              <a:t>Status Assessment</a:t>
            </a:r>
          </a:p>
        </p:txBody>
      </p:sp>
      <p:sp>
        <p:nvSpPr>
          <p:cNvPr id="10" name="Rectángulo redondeado 9">
            <a:extLst>
              <a:ext uri="{FF2B5EF4-FFF2-40B4-BE49-F238E27FC236}">
                <a16:creationId xmlns:a16="http://schemas.microsoft.com/office/drawing/2014/main" id="{3537EB99-8D04-42F2-989E-17EFBBFA17F4}"/>
              </a:ext>
            </a:extLst>
          </p:cNvPr>
          <p:cNvSpPr/>
          <p:nvPr/>
        </p:nvSpPr>
        <p:spPr>
          <a:xfrm>
            <a:off x="3232676" y="2686041"/>
            <a:ext cx="1242000" cy="85590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dirty="0">
                <a:solidFill>
                  <a:srgbClr val="000000"/>
                </a:solidFill>
              </a:rPr>
              <a:t>Legal review</a:t>
            </a:r>
          </a:p>
        </p:txBody>
      </p:sp>
      <p:sp>
        <p:nvSpPr>
          <p:cNvPr id="11" name="Rectángulo redondeado 10">
            <a:extLst>
              <a:ext uri="{FF2B5EF4-FFF2-40B4-BE49-F238E27FC236}">
                <a16:creationId xmlns:a16="http://schemas.microsoft.com/office/drawing/2014/main" id="{C3AFF832-83E4-44DD-9E1C-F3644C93CAAC}"/>
              </a:ext>
            </a:extLst>
          </p:cNvPr>
          <p:cNvSpPr/>
          <p:nvPr/>
        </p:nvSpPr>
        <p:spPr>
          <a:xfrm>
            <a:off x="6211602" y="2686041"/>
            <a:ext cx="1242000" cy="855900"/>
          </a:xfrm>
          <a:prstGeom prst="round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dirty="0"/>
              <a:t>Market analysis</a:t>
            </a:r>
          </a:p>
        </p:txBody>
      </p:sp>
      <p:sp>
        <p:nvSpPr>
          <p:cNvPr id="12" name="Rectángulo redondeado 11">
            <a:extLst>
              <a:ext uri="{FF2B5EF4-FFF2-40B4-BE49-F238E27FC236}">
                <a16:creationId xmlns:a16="http://schemas.microsoft.com/office/drawing/2014/main" id="{F29A321A-DDA7-4C9D-AD7F-F9F46CBFB229}"/>
              </a:ext>
            </a:extLst>
          </p:cNvPr>
          <p:cNvSpPr/>
          <p:nvPr/>
        </p:nvSpPr>
        <p:spPr>
          <a:xfrm>
            <a:off x="4722029" y="2689617"/>
            <a:ext cx="1349876" cy="855900"/>
          </a:xfrm>
          <a:prstGeom prst="roundRect">
            <a:avLst/>
          </a:prstGeom>
          <a:solidFill>
            <a:srgbClr val="4061B8"/>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dirty="0">
                <a:solidFill>
                  <a:srgbClr val="FFFFFF"/>
                </a:solidFill>
              </a:rPr>
              <a:t>Prioritization</a:t>
            </a:r>
          </a:p>
        </p:txBody>
      </p:sp>
      <p:sp>
        <p:nvSpPr>
          <p:cNvPr id="13" name="Rectángulo redondeado 12">
            <a:extLst>
              <a:ext uri="{FF2B5EF4-FFF2-40B4-BE49-F238E27FC236}">
                <a16:creationId xmlns:a16="http://schemas.microsoft.com/office/drawing/2014/main" id="{7FAF31C7-9ADC-48AC-9961-70309FEEFCE8}"/>
              </a:ext>
            </a:extLst>
          </p:cNvPr>
          <p:cNvSpPr/>
          <p:nvPr/>
        </p:nvSpPr>
        <p:spPr>
          <a:xfrm>
            <a:off x="2028776" y="4845040"/>
            <a:ext cx="5108626" cy="469900"/>
          </a:xfrm>
          <a:prstGeom prst="roundRect">
            <a:avLst/>
          </a:prstGeom>
          <a:solidFill>
            <a:srgbClr val="006B00"/>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a:solidFill>
                  <a:srgbClr val="FFFFFF"/>
                </a:solidFill>
              </a:rPr>
              <a:t>SPP Policy and Action Plan</a:t>
            </a:r>
          </a:p>
        </p:txBody>
      </p:sp>
      <p:sp>
        <p:nvSpPr>
          <p:cNvPr id="86033" name="Título 13"/>
          <p:cNvSpPr>
            <a:spLocks noGrp="1"/>
          </p:cNvSpPr>
          <p:nvPr>
            <p:ph type="title"/>
          </p:nvPr>
        </p:nvSpPr>
        <p:spPr/>
        <p:txBody>
          <a:bodyPr/>
          <a:lstStyle/>
          <a:p>
            <a:pPr algn="ctr"/>
            <a:r>
              <a:rPr lang="en-US" altLang="en-US" sz="3200" dirty="0">
                <a:solidFill>
                  <a:srgbClr val="00AEEF"/>
                </a:solidFill>
                <a:cs typeface="Times New Roman" panose="02020603050405020304" pitchFamily="18" charset="0"/>
              </a:rPr>
              <a:t>UNEP SPP Approach</a:t>
            </a:r>
          </a:p>
        </p:txBody>
      </p:sp>
      <p:cxnSp>
        <p:nvCxnSpPr>
          <p:cNvPr id="46" name="Conector angular 20">
            <a:extLst>
              <a:ext uri="{FF2B5EF4-FFF2-40B4-BE49-F238E27FC236}">
                <a16:creationId xmlns:a16="http://schemas.microsoft.com/office/drawing/2014/main" id="{10FB44ED-F3DC-4D9F-A754-7A1A1DC22317}"/>
              </a:ext>
            </a:extLst>
          </p:cNvPr>
          <p:cNvCxnSpPr/>
          <p:nvPr/>
        </p:nvCxnSpPr>
        <p:spPr>
          <a:xfrm flipV="1">
            <a:off x="3761185" y="2633663"/>
            <a:ext cx="1427559" cy="1191"/>
          </a:xfrm>
          <a:prstGeom prst="bentConnector4">
            <a:avLst>
              <a:gd name="adj1" fmla="val -225"/>
              <a:gd name="adj2" fmla="val 15371225"/>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4" name="Conector angular 20">
            <a:extLst>
              <a:ext uri="{FF2B5EF4-FFF2-40B4-BE49-F238E27FC236}">
                <a16:creationId xmlns:a16="http://schemas.microsoft.com/office/drawing/2014/main" id="{9F3C084C-CE6B-4734-9705-C34AB0A25CA9}"/>
              </a:ext>
            </a:extLst>
          </p:cNvPr>
          <p:cNvCxnSpPr/>
          <p:nvPr/>
        </p:nvCxnSpPr>
        <p:spPr>
          <a:xfrm flipV="1">
            <a:off x="2080023" y="2637236"/>
            <a:ext cx="1426369" cy="1190"/>
          </a:xfrm>
          <a:prstGeom prst="bentConnector4">
            <a:avLst>
              <a:gd name="adj1" fmla="val -225"/>
              <a:gd name="adj2" fmla="val 15371225"/>
            </a:avLst>
          </a:prstGeom>
          <a:ln>
            <a:tailEnd type="arrow"/>
          </a:ln>
        </p:spPr>
        <p:style>
          <a:lnRef idx="2">
            <a:schemeClr val="accent1"/>
          </a:lnRef>
          <a:fillRef idx="0">
            <a:schemeClr val="accent1"/>
          </a:fillRef>
          <a:effectRef idx="1">
            <a:schemeClr val="accent1"/>
          </a:effectRef>
          <a:fontRef idx="minor">
            <a:schemeClr val="tx1"/>
          </a:fontRef>
        </p:style>
      </p:cxnSp>
      <p:sp>
        <p:nvSpPr>
          <p:cNvPr id="64" name="Forma libre 63">
            <a:extLst>
              <a:ext uri="{FF2B5EF4-FFF2-40B4-BE49-F238E27FC236}">
                <a16:creationId xmlns:a16="http://schemas.microsoft.com/office/drawing/2014/main" id="{ACC02351-75A0-4EB5-BDA0-5383FDF9FA89}"/>
              </a:ext>
            </a:extLst>
          </p:cNvPr>
          <p:cNvSpPr/>
          <p:nvPr/>
        </p:nvSpPr>
        <p:spPr>
          <a:xfrm flipV="1">
            <a:off x="3638550" y="2194322"/>
            <a:ext cx="3396854" cy="432197"/>
          </a:xfrm>
          <a:custGeom>
            <a:avLst/>
            <a:gdLst>
              <a:gd name="connsiteX0" fmla="*/ 0 w 4199467"/>
              <a:gd name="connsiteY0" fmla="*/ 33867 h 694267"/>
              <a:gd name="connsiteX1" fmla="*/ 0 w 4199467"/>
              <a:gd name="connsiteY1" fmla="*/ 694267 h 694267"/>
              <a:gd name="connsiteX2" fmla="*/ 4199467 w 4199467"/>
              <a:gd name="connsiteY2" fmla="*/ 677333 h 694267"/>
              <a:gd name="connsiteX3" fmla="*/ 4182534 w 4199467"/>
              <a:gd name="connsiteY3" fmla="*/ 0 h 694267"/>
            </a:gdLst>
            <a:ahLst/>
            <a:cxnLst>
              <a:cxn ang="0">
                <a:pos x="connsiteX0" y="connsiteY0"/>
              </a:cxn>
              <a:cxn ang="0">
                <a:pos x="connsiteX1" y="connsiteY1"/>
              </a:cxn>
              <a:cxn ang="0">
                <a:pos x="connsiteX2" y="connsiteY2"/>
              </a:cxn>
              <a:cxn ang="0">
                <a:pos x="connsiteX3" y="connsiteY3"/>
              </a:cxn>
            </a:cxnLst>
            <a:rect l="l" t="t" r="r" b="b"/>
            <a:pathLst>
              <a:path w="4199467" h="694267">
                <a:moveTo>
                  <a:pt x="0" y="33867"/>
                </a:moveTo>
                <a:lnTo>
                  <a:pt x="0" y="694267"/>
                </a:lnTo>
                <a:lnTo>
                  <a:pt x="4199467" y="677333"/>
                </a:lnTo>
                <a:lnTo>
                  <a:pt x="4182534" y="0"/>
                </a:lnTo>
              </a:path>
            </a:pathLst>
          </a:custGeom>
          <a:ln>
            <a:tailEnd type="arrow"/>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ES_tradnl">
              <a:ea typeface="MS PGothic" pitchFamily="34" charset="-128"/>
            </a:endParaRPr>
          </a:p>
        </p:txBody>
      </p:sp>
      <p:sp>
        <p:nvSpPr>
          <p:cNvPr id="65" name="Forma libre 64">
            <a:extLst>
              <a:ext uri="{FF2B5EF4-FFF2-40B4-BE49-F238E27FC236}">
                <a16:creationId xmlns:a16="http://schemas.microsoft.com/office/drawing/2014/main" id="{538BF88F-2EFA-4549-A471-62D48CD6A06E}"/>
              </a:ext>
            </a:extLst>
          </p:cNvPr>
          <p:cNvSpPr/>
          <p:nvPr/>
        </p:nvSpPr>
        <p:spPr>
          <a:xfrm flipH="1">
            <a:off x="5457826" y="3524251"/>
            <a:ext cx="1222772" cy="216694"/>
          </a:xfrm>
          <a:custGeom>
            <a:avLst/>
            <a:gdLst>
              <a:gd name="connsiteX0" fmla="*/ 0 w 4199467"/>
              <a:gd name="connsiteY0" fmla="*/ 33867 h 694267"/>
              <a:gd name="connsiteX1" fmla="*/ 0 w 4199467"/>
              <a:gd name="connsiteY1" fmla="*/ 694267 h 694267"/>
              <a:gd name="connsiteX2" fmla="*/ 4199467 w 4199467"/>
              <a:gd name="connsiteY2" fmla="*/ 677333 h 694267"/>
              <a:gd name="connsiteX3" fmla="*/ 4182534 w 4199467"/>
              <a:gd name="connsiteY3" fmla="*/ 0 h 694267"/>
            </a:gdLst>
            <a:ahLst/>
            <a:cxnLst>
              <a:cxn ang="0">
                <a:pos x="connsiteX0" y="connsiteY0"/>
              </a:cxn>
              <a:cxn ang="0">
                <a:pos x="connsiteX1" y="connsiteY1"/>
              </a:cxn>
              <a:cxn ang="0">
                <a:pos x="connsiteX2" y="connsiteY2"/>
              </a:cxn>
              <a:cxn ang="0">
                <a:pos x="connsiteX3" y="connsiteY3"/>
              </a:cxn>
            </a:cxnLst>
            <a:rect l="l" t="t" r="r" b="b"/>
            <a:pathLst>
              <a:path w="4199467" h="694267">
                <a:moveTo>
                  <a:pt x="0" y="33867"/>
                </a:moveTo>
                <a:lnTo>
                  <a:pt x="0" y="694267"/>
                </a:lnTo>
                <a:lnTo>
                  <a:pt x="4199467" y="677333"/>
                </a:lnTo>
                <a:lnTo>
                  <a:pt x="4182534" y="0"/>
                </a:lnTo>
              </a:path>
            </a:pathLst>
          </a:custGeom>
          <a:ln>
            <a:tailEnd type="arrow"/>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ES_tradnl">
              <a:ea typeface="MS PGothic" pitchFamily="34" charset="-128"/>
            </a:endParaRPr>
          </a:p>
        </p:txBody>
      </p:sp>
      <p:cxnSp>
        <p:nvCxnSpPr>
          <p:cNvPr id="67" name="Conector recto de flecha 66">
            <a:extLst>
              <a:ext uri="{FF2B5EF4-FFF2-40B4-BE49-F238E27FC236}">
                <a16:creationId xmlns:a16="http://schemas.microsoft.com/office/drawing/2014/main" id="{35FD19C8-3E23-4479-8C1F-D3A48AB0B9A0}"/>
              </a:ext>
            </a:extLst>
          </p:cNvPr>
          <p:cNvCxnSpPr/>
          <p:nvPr/>
        </p:nvCxnSpPr>
        <p:spPr>
          <a:xfrm rot="16200000" flipH="1">
            <a:off x="1835350" y="4317802"/>
            <a:ext cx="964406" cy="13097"/>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8" name="Conector recto de flecha 67">
            <a:extLst>
              <a:ext uri="{FF2B5EF4-FFF2-40B4-BE49-F238E27FC236}">
                <a16:creationId xmlns:a16="http://schemas.microsoft.com/office/drawing/2014/main" id="{F269D4C1-C318-4F92-9D2A-774F83F512EE}"/>
              </a:ext>
            </a:extLst>
          </p:cNvPr>
          <p:cNvCxnSpPr/>
          <p:nvPr/>
        </p:nvCxnSpPr>
        <p:spPr>
          <a:xfrm rot="16200000" flipH="1">
            <a:off x="3285531" y="4317802"/>
            <a:ext cx="964406" cy="13097"/>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69" name="Conector recto de flecha 68">
            <a:extLst>
              <a:ext uri="{FF2B5EF4-FFF2-40B4-BE49-F238E27FC236}">
                <a16:creationId xmlns:a16="http://schemas.microsoft.com/office/drawing/2014/main" id="{FE013B5C-6BCC-476C-AB97-C87D71DAC105}"/>
              </a:ext>
            </a:extLst>
          </p:cNvPr>
          <p:cNvCxnSpPr/>
          <p:nvPr/>
        </p:nvCxnSpPr>
        <p:spPr>
          <a:xfrm rot="5400000">
            <a:off x="5157789" y="4687491"/>
            <a:ext cx="288131" cy="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70" name="Conector recto de flecha 69">
            <a:extLst>
              <a:ext uri="{FF2B5EF4-FFF2-40B4-BE49-F238E27FC236}">
                <a16:creationId xmlns:a16="http://schemas.microsoft.com/office/drawing/2014/main" id="{1E710752-C870-492D-BBD7-C78A7BE976DD}"/>
              </a:ext>
            </a:extLst>
          </p:cNvPr>
          <p:cNvCxnSpPr>
            <a:cxnSpLocks/>
          </p:cNvCxnSpPr>
          <p:nvPr/>
        </p:nvCxnSpPr>
        <p:spPr>
          <a:xfrm>
            <a:off x="6846094" y="4543425"/>
            <a:ext cx="0" cy="263129"/>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72" name="Forma libre 71">
            <a:extLst>
              <a:ext uri="{FF2B5EF4-FFF2-40B4-BE49-F238E27FC236}">
                <a16:creationId xmlns:a16="http://schemas.microsoft.com/office/drawing/2014/main" id="{4CA1BC38-79A4-4428-9892-126F63293708}"/>
              </a:ext>
            </a:extLst>
          </p:cNvPr>
          <p:cNvSpPr/>
          <p:nvPr/>
        </p:nvSpPr>
        <p:spPr>
          <a:xfrm flipV="1">
            <a:off x="5444728" y="2411016"/>
            <a:ext cx="1222772" cy="270272"/>
          </a:xfrm>
          <a:custGeom>
            <a:avLst/>
            <a:gdLst>
              <a:gd name="connsiteX0" fmla="*/ 0 w 4199467"/>
              <a:gd name="connsiteY0" fmla="*/ 33867 h 694267"/>
              <a:gd name="connsiteX1" fmla="*/ 0 w 4199467"/>
              <a:gd name="connsiteY1" fmla="*/ 694267 h 694267"/>
              <a:gd name="connsiteX2" fmla="*/ 4199467 w 4199467"/>
              <a:gd name="connsiteY2" fmla="*/ 677333 h 694267"/>
              <a:gd name="connsiteX3" fmla="*/ 4182534 w 4199467"/>
              <a:gd name="connsiteY3" fmla="*/ 0 h 694267"/>
            </a:gdLst>
            <a:ahLst/>
            <a:cxnLst>
              <a:cxn ang="0">
                <a:pos x="connsiteX0" y="connsiteY0"/>
              </a:cxn>
              <a:cxn ang="0">
                <a:pos x="connsiteX1" y="connsiteY1"/>
              </a:cxn>
              <a:cxn ang="0">
                <a:pos x="connsiteX2" y="connsiteY2"/>
              </a:cxn>
              <a:cxn ang="0">
                <a:pos x="connsiteX3" y="connsiteY3"/>
              </a:cxn>
            </a:cxnLst>
            <a:rect l="l" t="t" r="r" b="b"/>
            <a:pathLst>
              <a:path w="4199467" h="694267">
                <a:moveTo>
                  <a:pt x="0" y="33867"/>
                </a:moveTo>
                <a:lnTo>
                  <a:pt x="0" y="694267"/>
                </a:lnTo>
                <a:lnTo>
                  <a:pt x="4199467" y="677333"/>
                </a:lnTo>
                <a:lnTo>
                  <a:pt x="4182534" y="0"/>
                </a:lnTo>
              </a:path>
            </a:pathLst>
          </a:custGeom>
          <a:ln>
            <a:tailEnd type="arrow"/>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ES_tradnl">
              <a:ea typeface="MS PGothic" pitchFamily="34" charset="-128"/>
            </a:endParaRPr>
          </a:p>
        </p:txBody>
      </p:sp>
      <p:sp>
        <p:nvSpPr>
          <p:cNvPr id="73" name="Rectángulo redondeado 72">
            <a:extLst>
              <a:ext uri="{FF2B5EF4-FFF2-40B4-BE49-F238E27FC236}">
                <a16:creationId xmlns:a16="http://schemas.microsoft.com/office/drawing/2014/main" id="{6FBBEA8F-C6C0-4F68-95DC-B0003215FAD1}"/>
              </a:ext>
            </a:extLst>
          </p:cNvPr>
          <p:cNvSpPr/>
          <p:nvPr/>
        </p:nvSpPr>
        <p:spPr>
          <a:xfrm>
            <a:off x="3092980" y="5391141"/>
            <a:ext cx="2978926" cy="469900"/>
          </a:xfrm>
          <a:prstGeom prst="roundRect">
            <a:avLst/>
          </a:prstGeom>
          <a:solidFill>
            <a:srgbClr val="6FB03D"/>
          </a:solidFill>
          <a:ln>
            <a:noFill/>
          </a:ln>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500">
                <a:solidFill>
                  <a:srgbClr val="FFFFFF"/>
                </a:solidFill>
              </a:rPr>
              <a:t>Implementation</a:t>
            </a:r>
          </a:p>
        </p:txBody>
      </p:sp>
      <p:sp>
        <p:nvSpPr>
          <p:cNvPr id="76" name="Forma libre 75">
            <a:extLst>
              <a:ext uri="{FF2B5EF4-FFF2-40B4-BE49-F238E27FC236}">
                <a16:creationId xmlns:a16="http://schemas.microsoft.com/office/drawing/2014/main" id="{A08A89FC-7950-4A31-A4CC-43EBAC4E65D3}"/>
              </a:ext>
            </a:extLst>
          </p:cNvPr>
          <p:cNvSpPr/>
          <p:nvPr/>
        </p:nvSpPr>
        <p:spPr>
          <a:xfrm>
            <a:off x="1602582" y="2000250"/>
            <a:ext cx="3007519" cy="3568304"/>
          </a:xfrm>
          <a:custGeom>
            <a:avLst/>
            <a:gdLst>
              <a:gd name="connsiteX0" fmla="*/ 2218267 w 4301067"/>
              <a:gd name="connsiteY0" fmla="*/ 4758267 h 4758267"/>
              <a:gd name="connsiteX1" fmla="*/ 0 w 4301067"/>
              <a:gd name="connsiteY1" fmla="*/ 4758267 h 4758267"/>
              <a:gd name="connsiteX2" fmla="*/ 16934 w 4301067"/>
              <a:gd name="connsiteY2" fmla="*/ 16933 h 4758267"/>
              <a:gd name="connsiteX3" fmla="*/ 4284134 w 4301067"/>
              <a:gd name="connsiteY3" fmla="*/ 0 h 4758267"/>
              <a:gd name="connsiteX4" fmla="*/ 4301067 w 4301067"/>
              <a:gd name="connsiteY4" fmla="*/ 237067 h 4758267"/>
              <a:gd name="connsiteX5" fmla="*/ 4301067 w 4301067"/>
              <a:gd name="connsiteY5" fmla="*/ 237067 h 475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1067" h="4758267">
                <a:moveTo>
                  <a:pt x="2218267" y="4758267"/>
                </a:moveTo>
                <a:lnTo>
                  <a:pt x="0" y="4758267"/>
                </a:lnTo>
                <a:cubicBezTo>
                  <a:pt x="5645" y="3177822"/>
                  <a:pt x="16934" y="16933"/>
                  <a:pt x="16934" y="16933"/>
                </a:cubicBezTo>
                <a:lnTo>
                  <a:pt x="4284134" y="0"/>
                </a:lnTo>
                <a:lnTo>
                  <a:pt x="4301067" y="237067"/>
                </a:lnTo>
                <a:lnTo>
                  <a:pt x="4301067" y="237067"/>
                </a:lnTo>
              </a:path>
            </a:pathLst>
          </a:custGeom>
          <a:ln w="19050" cap="flat" cmpd="sng" algn="ctr">
            <a:solidFill>
              <a:srgbClr val="800000"/>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txBody>
          <a:bodyPr anchor="ctr"/>
          <a:lstStyle/>
          <a:p>
            <a:pPr algn="ctr" eaLnBrk="1" hangingPunct="1">
              <a:defRPr/>
            </a:pPr>
            <a:endParaRPr lang="es-ES_tradnl">
              <a:ea typeface="MS PGothic" pitchFamily="34" charset="-128"/>
            </a:endParaRPr>
          </a:p>
        </p:txBody>
      </p:sp>
      <p:sp>
        <p:nvSpPr>
          <p:cNvPr id="20" name="Rectángulo redondeado 19">
            <a:extLst>
              <a:ext uri="{FF2B5EF4-FFF2-40B4-BE49-F238E27FC236}">
                <a16:creationId xmlns:a16="http://schemas.microsoft.com/office/drawing/2014/main" id="{F6A44898-0D6C-4AFE-9728-CB1EA20D8106}"/>
              </a:ext>
            </a:extLst>
          </p:cNvPr>
          <p:cNvSpPr/>
          <p:nvPr/>
        </p:nvSpPr>
        <p:spPr>
          <a:xfrm>
            <a:off x="4722029" y="3804049"/>
            <a:ext cx="1242000" cy="726665"/>
          </a:xfrm>
          <a:prstGeom prst="roundRect">
            <a:avLst/>
          </a:prstGeom>
          <a:solidFill>
            <a:srgbClr val="4061B8"/>
          </a:solidFill>
          <a:ln>
            <a:noFill/>
          </a:ln>
        </p:spPr>
        <p:style>
          <a:lnRef idx="1">
            <a:schemeClr val="accent1"/>
          </a:lnRef>
          <a:fillRef idx="3">
            <a:schemeClr val="accent1"/>
          </a:fillRef>
          <a:effectRef idx="2">
            <a:schemeClr val="accent1"/>
          </a:effectRef>
          <a:fontRef idx="minor">
            <a:schemeClr val="lt1"/>
          </a:fontRef>
        </p:style>
        <p:txBody>
          <a:bodyPr lIns="0" rIns="0"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350" dirty="0">
                <a:solidFill>
                  <a:srgbClr val="FFFFFF"/>
                </a:solidFill>
              </a:rPr>
              <a:t>Selection of priority products</a:t>
            </a:r>
          </a:p>
        </p:txBody>
      </p:sp>
      <p:cxnSp>
        <p:nvCxnSpPr>
          <p:cNvPr id="21" name="Conector recto de flecha 20">
            <a:extLst>
              <a:ext uri="{FF2B5EF4-FFF2-40B4-BE49-F238E27FC236}">
                <a16:creationId xmlns:a16="http://schemas.microsoft.com/office/drawing/2014/main" id="{1B33AF48-FC4C-4CC6-93EE-868834619BBF}"/>
              </a:ext>
            </a:extLst>
          </p:cNvPr>
          <p:cNvCxnSpPr/>
          <p:nvPr/>
        </p:nvCxnSpPr>
        <p:spPr>
          <a:xfrm rot="5400000">
            <a:off x="5150644" y="3664745"/>
            <a:ext cx="279797" cy="119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2" name="Rectángulo redondeado 19">
            <a:extLst>
              <a:ext uri="{FF2B5EF4-FFF2-40B4-BE49-F238E27FC236}">
                <a16:creationId xmlns:a16="http://schemas.microsoft.com/office/drawing/2014/main" id="{0C6A0523-7760-433B-BF1A-D011CED3D6BC}"/>
              </a:ext>
            </a:extLst>
          </p:cNvPr>
          <p:cNvSpPr/>
          <p:nvPr/>
        </p:nvSpPr>
        <p:spPr>
          <a:xfrm>
            <a:off x="6225094" y="3789763"/>
            <a:ext cx="1242000" cy="726665"/>
          </a:xfrm>
          <a:prstGeom prst="roundRect">
            <a:avLst/>
          </a:prstGeom>
          <a:solidFill>
            <a:srgbClr val="4061B8"/>
          </a:solidFill>
          <a:ln>
            <a:noFill/>
          </a:ln>
        </p:spPr>
        <p:style>
          <a:lnRef idx="1">
            <a:schemeClr val="accent1"/>
          </a:lnRef>
          <a:fillRef idx="3">
            <a:schemeClr val="accent1"/>
          </a:fillRef>
          <a:effectRef idx="2">
            <a:schemeClr val="accent1"/>
          </a:effectRef>
          <a:fontRef idx="minor">
            <a:schemeClr val="lt1"/>
          </a:fontRef>
        </p:style>
        <p:txBody>
          <a:bodyPr lIns="0" rIns="0" anchor="ctr"/>
          <a:lstStyle>
            <a:lvl1pPr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lgn="ctr">
              <a:buSzPct val="100000"/>
              <a:defRPr/>
            </a:pPr>
            <a:r>
              <a:rPr lang="en-US" sz="1350" dirty="0">
                <a:solidFill>
                  <a:srgbClr val="FFFFFF"/>
                </a:solidFill>
              </a:rPr>
              <a:t>Procurement Guidelines</a:t>
            </a:r>
          </a:p>
        </p:txBody>
      </p:sp>
      <p:cxnSp>
        <p:nvCxnSpPr>
          <p:cNvPr id="23" name="Conector recto de flecha 20">
            <a:extLst>
              <a:ext uri="{FF2B5EF4-FFF2-40B4-BE49-F238E27FC236}">
                <a16:creationId xmlns:a16="http://schemas.microsoft.com/office/drawing/2014/main" id="{133F1A9B-83B2-4793-A615-479A5DD97398}"/>
              </a:ext>
            </a:extLst>
          </p:cNvPr>
          <p:cNvCxnSpPr>
            <a:cxnSpLocks/>
          </p:cNvCxnSpPr>
          <p:nvPr/>
        </p:nvCxnSpPr>
        <p:spPr>
          <a:xfrm>
            <a:off x="7040465" y="3559377"/>
            <a:ext cx="0" cy="282772"/>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25" name="Conector recto de flecha 20">
            <a:extLst>
              <a:ext uri="{FF2B5EF4-FFF2-40B4-BE49-F238E27FC236}">
                <a16:creationId xmlns:a16="http://schemas.microsoft.com/office/drawing/2014/main" id="{AEAE586D-8761-451F-994C-9B3A1BF66DC5}"/>
              </a:ext>
            </a:extLst>
          </p:cNvPr>
          <p:cNvCxnSpPr>
            <a:cxnSpLocks/>
          </p:cNvCxnSpPr>
          <p:nvPr/>
        </p:nvCxnSpPr>
        <p:spPr>
          <a:xfrm>
            <a:off x="5964028" y="4324352"/>
            <a:ext cx="247574" cy="0"/>
          </a:xfrm>
          <a:prstGeom prst="straightConnector1">
            <a:avLst/>
          </a:prstGeom>
          <a:ln w="38100" cap="flat" cmpd="sng" algn="ctr">
            <a:solidFill>
              <a:schemeClr val="accent1"/>
            </a:solidFill>
            <a:prstDash val="solid"/>
            <a:round/>
            <a:headEnd type="none" w="med" len="med"/>
            <a:tailEnd type="arrow"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4736094"/>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Marcador de contenido 2">
            <a:extLst>
              <a:ext uri="{FF2B5EF4-FFF2-40B4-BE49-F238E27FC236}">
                <a16:creationId xmlns:a16="http://schemas.microsoft.com/office/drawing/2014/main" id="{389332FA-4E47-4F58-89CC-223A91010744}"/>
              </a:ext>
            </a:extLst>
          </p:cNvPr>
          <p:cNvSpPr>
            <a:spLocks noGrp="1"/>
          </p:cNvSpPr>
          <p:nvPr>
            <p:ph idx="1"/>
          </p:nvPr>
        </p:nvSpPr>
        <p:spPr>
          <a:xfrm>
            <a:off x="809625" y="2319338"/>
            <a:ext cx="7599363" cy="3946525"/>
          </a:xfrm>
        </p:spPr>
        <p:txBody>
          <a:bodyPr/>
          <a:lstStyle/>
          <a:p>
            <a:pPr>
              <a:spcAft>
                <a:spcPts val="600"/>
              </a:spcAft>
              <a:buClr>
                <a:srgbClr val="D9BA1B"/>
              </a:buClr>
            </a:pPr>
            <a:r>
              <a:rPr lang="en-US" altLang="en-US" b="1" dirty="0">
                <a:solidFill>
                  <a:srgbClr val="000000"/>
                </a:solidFill>
              </a:rPr>
              <a:t>Goals:</a:t>
            </a:r>
          </a:p>
          <a:p>
            <a:pPr lvl="1">
              <a:buClr>
                <a:srgbClr val="D9BA1B"/>
              </a:buClr>
            </a:pPr>
            <a:r>
              <a:rPr lang="en-US" altLang="en-US" dirty="0">
                <a:solidFill>
                  <a:srgbClr val="000000"/>
                </a:solidFill>
              </a:rPr>
              <a:t>To prioritize robustly and coherently according to:</a:t>
            </a:r>
          </a:p>
          <a:p>
            <a:pPr lvl="2">
              <a:buClr>
                <a:srgbClr val="D9BA1B"/>
              </a:buClr>
            </a:pPr>
            <a:r>
              <a:rPr lang="en-US" altLang="en-US" dirty="0">
                <a:solidFill>
                  <a:srgbClr val="000000"/>
                </a:solidFill>
              </a:rPr>
              <a:t>The risks of the different products and services</a:t>
            </a:r>
          </a:p>
          <a:p>
            <a:pPr lvl="2">
              <a:buClr>
                <a:srgbClr val="D9BA1B"/>
              </a:buClr>
            </a:pPr>
            <a:r>
              <a:rPr lang="en-US" altLang="en-US" dirty="0">
                <a:solidFill>
                  <a:srgbClr val="000000"/>
                </a:solidFill>
              </a:rPr>
              <a:t>The priorities of the administration</a:t>
            </a:r>
          </a:p>
          <a:p>
            <a:pPr lvl="2">
              <a:buClr>
                <a:srgbClr val="D9BA1B"/>
              </a:buClr>
            </a:pPr>
            <a:r>
              <a:rPr lang="en-US" altLang="en-US" dirty="0">
                <a:solidFill>
                  <a:srgbClr val="000000"/>
                </a:solidFill>
              </a:rPr>
              <a:t>The importance of the sector and the scope for action</a:t>
            </a:r>
          </a:p>
          <a:p>
            <a:pPr lvl="2">
              <a:spcAft>
                <a:spcPts val="1200"/>
              </a:spcAft>
              <a:buClr>
                <a:srgbClr val="D9BA1B"/>
              </a:buClr>
            </a:pPr>
            <a:r>
              <a:rPr lang="en-US" altLang="en-US" dirty="0">
                <a:solidFill>
                  <a:srgbClr val="000000"/>
                </a:solidFill>
              </a:rPr>
              <a:t>Market capacity</a:t>
            </a:r>
          </a:p>
        </p:txBody>
      </p:sp>
      <p:sp>
        <p:nvSpPr>
          <p:cNvPr id="5" name="Rectángulo 4">
            <a:extLst>
              <a:ext uri="{FF2B5EF4-FFF2-40B4-BE49-F238E27FC236}">
                <a16:creationId xmlns:a16="http://schemas.microsoft.com/office/drawing/2014/main" id="{63936222-B57D-4ACE-A85F-018A27691C69}"/>
              </a:ext>
            </a:extLst>
          </p:cNvPr>
          <p:cNvSpPr/>
          <p:nvPr/>
        </p:nvSpPr>
        <p:spPr>
          <a:xfrm>
            <a:off x="474133" y="939700"/>
            <a:ext cx="8244000" cy="540000"/>
          </a:xfrm>
          <a:prstGeom prst="rect">
            <a:avLst/>
          </a:prstGeom>
          <a:solidFill>
            <a:srgbClr val="4061B8"/>
          </a:solidFill>
          <a:ln>
            <a:noFill/>
          </a:ln>
        </p:spPr>
        <p:style>
          <a:lnRef idx="1">
            <a:schemeClr val="accent1"/>
          </a:lnRef>
          <a:fillRef idx="3">
            <a:schemeClr val="accent1"/>
          </a:fillRef>
          <a:effectRef idx="2">
            <a:schemeClr val="accent1"/>
          </a:effectRef>
          <a:fontRef idx="minor">
            <a:schemeClr val="lt1"/>
          </a:fontRef>
        </p:style>
        <p:txBody>
          <a:bodyPr rIns="0" anchor="ctr"/>
          <a:lstStyle>
            <a:lvl1pPr marL="342900" indent="-342900"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buSzPct val="100000"/>
              <a:defRPr/>
            </a:pPr>
            <a:r>
              <a:rPr lang="en-US" dirty="0">
                <a:solidFill>
                  <a:srgbClr val="FFFFFF"/>
                </a:solidFill>
              </a:rPr>
              <a:t>2. Preliminary studies</a:t>
            </a:r>
          </a:p>
        </p:txBody>
      </p:sp>
      <p:sp>
        <p:nvSpPr>
          <p:cNvPr id="101383" name="Título 1">
            <a:extLst>
              <a:ext uri="{FF2B5EF4-FFF2-40B4-BE49-F238E27FC236}">
                <a16:creationId xmlns:a16="http://schemas.microsoft.com/office/drawing/2014/main" id="{C78AC656-6F27-4956-B8E6-3B218336EAB0}"/>
              </a:ext>
            </a:extLst>
          </p:cNvPr>
          <p:cNvSpPr txBox="1">
            <a:spLocks/>
          </p:cNvSpPr>
          <p:nvPr/>
        </p:nvSpPr>
        <p:spPr bwMode="auto">
          <a:xfrm>
            <a:off x="809625" y="1524000"/>
            <a:ext cx="7908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6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200" dirty="0">
                <a:solidFill>
                  <a:srgbClr val="3490BE"/>
                </a:solidFill>
                <a:cs typeface="Times New Roman" panose="02020603050405020304" pitchFamily="18" charset="0"/>
              </a:rPr>
              <a:t>Prioritization of products and services</a:t>
            </a:r>
          </a:p>
        </p:txBody>
      </p:sp>
    </p:spTree>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Marcador de contenido 2">
            <a:extLst>
              <a:ext uri="{FF2B5EF4-FFF2-40B4-BE49-F238E27FC236}">
                <a16:creationId xmlns:a16="http://schemas.microsoft.com/office/drawing/2014/main" id="{284D2AA5-20DB-40F7-8F54-F163BA7162CF}"/>
              </a:ext>
            </a:extLst>
          </p:cNvPr>
          <p:cNvSpPr>
            <a:spLocks noGrp="1"/>
          </p:cNvSpPr>
          <p:nvPr>
            <p:ph idx="1"/>
          </p:nvPr>
        </p:nvSpPr>
        <p:spPr>
          <a:xfrm>
            <a:off x="796925" y="2132013"/>
            <a:ext cx="7599363" cy="3946525"/>
          </a:xfrm>
        </p:spPr>
        <p:txBody>
          <a:bodyPr/>
          <a:lstStyle/>
          <a:p>
            <a:pPr>
              <a:spcAft>
                <a:spcPts val="600"/>
              </a:spcAft>
              <a:buClr>
                <a:srgbClr val="D9BA1B"/>
              </a:buClr>
            </a:pPr>
            <a:r>
              <a:rPr lang="en-GB" altLang="en-US" b="1">
                <a:solidFill>
                  <a:srgbClr val="6C6F87"/>
                </a:solidFill>
              </a:rPr>
              <a:t>A. Preliminary prioritisation of products</a:t>
            </a:r>
          </a:p>
          <a:p>
            <a:pPr lvl="1">
              <a:spcAft>
                <a:spcPts val="600"/>
              </a:spcAft>
              <a:buClr>
                <a:srgbClr val="D9BA1B"/>
              </a:buClr>
            </a:pPr>
            <a:r>
              <a:rPr lang="en-US" altLang="en-US" sz="1800">
                <a:solidFill>
                  <a:srgbClr val="6C6F87"/>
                </a:solidFill>
                <a:cs typeface="Times New Roman" panose="02020603050405020304" pitchFamily="18" charset="0"/>
              </a:rPr>
              <a:t>STEP 1</a:t>
            </a:r>
            <a:r>
              <a:rPr lang="en-US" altLang="en-US" sz="1800">
                <a:solidFill>
                  <a:srgbClr val="6C6F87"/>
                </a:solidFill>
              </a:rPr>
              <a:t>: Develop </a:t>
            </a:r>
            <a:r>
              <a:rPr lang="en-US" altLang="en-US" sz="1800">
                <a:solidFill>
                  <a:srgbClr val="6C6F87"/>
                </a:solidFill>
                <a:cs typeface="Times New Roman" panose="02020603050405020304" pitchFamily="18" charset="0"/>
              </a:rPr>
              <a:t>a preliminary list of product categories.</a:t>
            </a:r>
          </a:p>
          <a:p>
            <a:pPr lvl="1">
              <a:spcAft>
                <a:spcPts val="600"/>
              </a:spcAft>
              <a:buClr>
                <a:srgbClr val="D9BA1B"/>
              </a:buClr>
            </a:pPr>
            <a:r>
              <a:rPr lang="en-US" altLang="en-US" sz="1800">
                <a:solidFill>
                  <a:srgbClr val="6C6F87"/>
                </a:solidFill>
                <a:cs typeface="Times New Roman" panose="02020603050405020304" pitchFamily="18" charset="0"/>
              </a:rPr>
              <a:t>STEP 2: List of most-purchased product categories</a:t>
            </a:r>
          </a:p>
          <a:p>
            <a:pPr lvl="1">
              <a:spcAft>
                <a:spcPts val="600"/>
              </a:spcAft>
              <a:buClr>
                <a:srgbClr val="D9BA1B"/>
              </a:buClr>
            </a:pPr>
            <a:r>
              <a:rPr lang="en-US" altLang="en-US" sz="1800">
                <a:solidFill>
                  <a:srgbClr val="6C6F87"/>
                </a:solidFill>
                <a:cs typeface="Times New Roman" panose="02020603050405020304" pitchFamily="18" charset="0"/>
              </a:rPr>
              <a:t>STEP 3: </a:t>
            </a:r>
            <a:r>
              <a:rPr lang="en-GB" altLang="en-US" sz="1800">
                <a:solidFill>
                  <a:srgbClr val="6C6F87"/>
                </a:solidFill>
              </a:rPr>
              <a:t>Preliminary market study</a:t>
            </a:r>
          </a:p>
          <a:p>
            <a:pPr>
              <a:spcAft>
                <a:spcPts val="600"/>
              </a:spcAft>
              <a:buClr>
                <a:srgbClr val="D9BA1B"/>
              </a:buClr>
            </a:pPr>
            <a:r>
              <a:rPr lang="en-GB" altLang="en-US" b="1">
                <a:solidFill>
                  <a:srgbClr val="6C6F87"/>
                </a:solidFill>
              </a:rPr>
              <a:t>B. Risks &amp; benefits assessment</a:t>
            </a:r>
          </a:p>
          <a:p>
            <a:pPr lvl="1">
              <a:spcAft>
                <a:spcPts val="600"/>
              </a:spcAft>
              <a:buClr>
                <a:srgbClr val="D9BA1B"/>
              </a:buClr>
            </a:pPr>
            <a:r>
              <a:rPr lang="en-US" altLang="en-US" sz="1800">
                <a:solidFill>
                  <a:srgbClr val="6C6F87"/>
                </a:solidFill>
                <a:cs typeface="Times New Roman" panose="02020603050405020304" pitchFamily="18" charset="0"/>
              </a:rPr>
              <a:t>STEP 4: </a:t>
            </a:r>
            <a:r>
              <a:rPr lang="en-US" altLang="en-US" sz="1800">
                <a:solidFill>
                  <a:srgbClr val="6C6F87"/>
                </a:solidFill>
              </a:rPr>
              <a:t>Measure environmental impacts</a:t>
            </a:r>
          </a:p>
          <a:p>
            <a:pPr lvl="1">
              <a:spcAft>
                <a:spcPts val="600"/>
              </a:spcAft>
              <a:buClr>
                <a:srgbClr val="D9BA1B"/>
              </a:buClr>
            </a:pPr>
            <a:r>
              <a:rPr lang="en-US" altLang="en-US" sz="1800">
                <a:solidFill>
                  <a:srgbClr val="6C6F87"/>
                </a:solidFill>
                <a:cs typeface="Times New Roman" panose="02020603050405020304" pitchFamily="18" charset="0"/>
              </a:rPr>
              <a:t>STEP 5: Measure </a:t>
            </a:r>
            <a:r>
              <a:rPr lang="en-US" altLang="en-US" sz="1800">
                <a:solidFill>
                  <a:srgbClr val="6C6F87"/>
                </a:solidFill>
              </a:rPr>
              <a:t>socio-economic impacts</a:t>
            </a:r>
            <a:endParaRPr lang="en-US" altLang="en-US" sz="1800">
              <a:solidFill>
                <a:srgbClr val="6C6F87"/>
              </a:solidFill>
              <a:cs typeface="Times New Roman" panose="02020603050405020304" pitchFamily="18" charset="0"/>
            </a:endParaRPr>
          </a:p>
          <a:p>
            <a:pPr lvl="1">
              <a:spcAft>
                <a:spcPts val="600"/>
              </a:spcAft>
              <a:buClr>
                <a:srgbClr val="D9BA1B"/>
              </a:buClr>
            </a:pPr>
            <a:r>
              <a:rPr lang="en-US" altLang="en-US" sz="1800">
                <a:solidFill>
                  <a:srgbClr val="6C6F87"/>
                </a:solidFill>
                <a:cs typeface="Times New Roman" panose="02020603050405020304" pitchFamily="18" charset="0"/>
              </a:rPr>
              <a:t>STEP 6: Assess the existence of certification schemes</a:t>
            </a:r>
          </a:p>
          <a:p>
            <a:pPr lvl="1">
              <a:spcAft>
                <a:spcPts val="600"/>
              </a:spcAft>
              <a:buClr>
                <a:srgbClr val="D9BA1B"/>
              </a:buClr>
            </a:pPr>
            <a:r>
              <a:rPr lang="en-US" altLang="en-US" sz="1800">
                <a:solidFill>
                  <a:srgbClr val="6C6F87"/>
                </a:solidFill>
                <a:cs typeface="Times New Roman" panose="02020603050405020304" pitchFamily="18" charset="0"/>
              </a:rPr>
              <a:t>STEP 7: Master table</a:t>
            </a:r>
            <a:endParaRPr lang="en-GB" altLang="en-US" b="1">
              <a:solidFill>
                <a:srgbClr val="6C6F87"/>
              </a:solidFill>
            </a:endParaRPr>
          </a:p>
          <a:p>
            <a:pPr>
              <a:spcAft>
                <a:spcPts val="600"/>
              </a:spcAft>
              <a:buClr>
                <a:srgbClr val="D9BA1B"/>
              </a:buClr>
            </a:pPr>
            <a:r>
              <a:rPr lang="en-GB" altLang="en-US" b="1">
                <a:solidFill>
                  <a:srgbClr val="6C6F87"/>
                </a:solidFill>
              </a:rPr>
              <a:t>C. Selection of final categories for SPP</a:t>
            </a:r>
          </a:p>
        </p:txBody>
      </p:sp>
      <p:sp>
        <p:nvSpPr>
          <p:cNvPr id="5" name="Rectángulo 4">
            <a:extLst>
              <a:ext uri="{FF2B5EF4-FFF2-40B4-BE49-F238E27FC236}">
                <a16:creationId xmlns:a16="http://schemas.microsoft.com/office/drawing/2014/main" id="{56F89093-4949-4727-BDB8-564D65B2758D}"/>
              </a:ext>
            </a:extLst>
          </p:cNvPr>
          <p:cNvSpPr/>
          <p:nvPr/>
        </p:nvSpPr>
        <p:spPr>
          <a:xfrm>
            <a:off x="474133" y="939700"/>
            <a:ext cx="8244000" cy="540000"/>
          </a:xfrm>
          <a:prstGeom prst="rect">
            <a:avLst/>
          </a:prstGeom>
          <a:solidFill>
            <a:srgbClr val="4061B8"/>
          </a:solidFill>
          <a:ln>
            <a:noFill/>
          </a:ln>
        </p:spPr>
        <p:style>
          <a:lnRef idx="1">
            <a:schemeClr val="accent1"/>
          </a:lnRef>
          <a:fillRef idx="3">
            <a:schemeClr val="accent1"/>
          </a:fillRef>
          <a:effectRef idx="2">
            <a:schemeClr val="accent1"/>
          </a:effectRef>
          <a:fontRef idx="minor">
            <a:schemeClr val="lt1"/>
          </a:fontRef>
        </p:style>
        <p:txBody>
          <a:bodyPr rIns="0" anchor="ctr"/>
          <a:lstStyle>
            <a:lvl1pPr marL="342900" indent="-342900" eaLnBrk="0" hangingPunct="0">
              <a:defRPr sz="2400">
                <a:solidFill>
                  <a:schemeClr val="tx1"/>
                </a:solidFill>
                <a:latin typeface="Arial" charset="0"/>
                <a:ea typeface="MS PGothic" pitchFamily="34" charset="-128"/>
              </a:defRPr>
            </a:lvl1pPr>
            <a:lvl2pPr marL="37931725" indent="-37474525" eaLnBrk="0" hangingPunct="0">
              <a:defRPr sz="2400">
                <a:solidFill>
                  <a:schemeClr val="tx1"/>
                </a:solidFill>
                <a:latin typeface="Arial" charset="0"/>
                <a:ea typeface="MS PGothic" pitchFamily="34" charset="-128"/>
              </a:defRPr>
            </a:lvl2pPr>
            <a:lvl3pPr eaLnBrk="0" hangingPunct="0">
              <a:defRPr sz="2400">
                <a:solidFill>
                  <a:schemeClr val="tx1"/>
                </a:solidFill>
                <a:latin typeface="Arial" charset="0"/>
                <a:ea typeface="MS PGothic" pitchFamily="34" charset="-128"/>
              </a:defRPr>
            </a:lvl3pPr>
            <a:lvl4pPr eaLnBrk="0" hangingPunct="0">
              <a:defRPr sz="2400">
                <a:solidFill>
                  <a:schemeClr val="tx1"/>
                </a:solidFill>
                <a:latin typeface="Arial" charset="0"/>
                <a:ea typeface="MS PGothic" pitchFamily="34" charset="-128"/>
              </a:defRPr>
            </a:lvl4pPr>
            <a:lvl5pPr eaLnBrk="0" hangingPunct="0">
              <a:defRPr sz="2400">
                <a:solidFill>
                  <a:schemeClr val="tx1"/>
                </a:solidFill>
                <a:latin typeface="Arial" charset="0"/>
                <a:ea typeface="MS PGothic" pitchFamily="34" charset="-128"/>
              </a:defRPr>
            </a:lvl5pPr>
            <a:lvl6pPr marL="457200" eaLnBrk="0" fontAlgn="base" hangingPunct="0">
              <a:spcBef>
                <a:spcPct val="0"/>
              </a:spcBef>
              <a:spcAft>
                <a:spcPct val="0"/>
              </a:spcAft>
              <a:defRPr sz="2400">
                <a:solidFill>
                  <a:schemeClr val="tx1"/>
                </a:solidFill>
                <a:latin typeface="Arial" charset="0"/>
                <a:ea typeface="MS PGothic" pitchFamily="34" charset="-128"/>
              </a:defRPr>
            </a:lvl6pPr>
            <a:lvl7pPr marL="914400" eaLnBrk="0" fontAlgn="base" hangingPunct="0">
              <a:spcBef>
                <a:spcPct val="0"/>
              </a:spcBef>
              <a:spcAft>
                <a:spcPct val="0"/>
              </a:spcAft>
              <a:defRPr sz="2400">
                <a:solidFill>
                  <a:schemeClr val="tx1"/>
                </a:solidFill>
                <a:latin typeface="Arial" charset="0"/>
                <a:ea typeface="MS PGothic" pitchFamily="34" charset="-128"/>
              </a:defRPr>
            </a:lvl7pPr>
            <a:lvl8pPr marL="1371600" eaLnBrk="0" fontAlgn="base" hangingPunct="0">
              <a:spcBef>
                <a:spcPct val="0"/>
              </a:spcBef>
              <a:spcAft>
                <a:spcPct val="0"/>
              </a:spcAft>
              <a:defRPr sz="2400">
                <a:solidFill>
                  <a:schemeClr val="tx1"/>
                </a:solidFill>
                <a:latin typeface="Arial" charset="0"/>
                <a:ea typeface="MS PGothic" pitchFamily="34" charset="-128"/>
              </a:defRPr>
            </a:lvl8pPr>
            <a:lvl9pPr marL="1828800" eaLnBrk="0" fontAlgn="base" hangingPunct="0">
              <a:spcBef>
                <a:spcPct val="0"/>
              </a:spcBef>
              <a:spcAft>
                <a:spcPct val="0"/>
              </a:spcAft>
              <a:defRPr sz="2400">
                <a:solidFill>
                  <a:schemeClr val="tx1"/>
                </a:solidFill>
                <a:latin typeface="Arial" charset="0"/>
                <a:ea typeface="MS PGothic" pitchFamily="34" charset="-128"/>
              </a:defRPr>
            </a:lvl9pPr>
          </a:lstStyle>
          <a:p>
            <a:pPr>
              <a:buSzPct val="100000"/>
              <a:defRPr/>
            </a:pPr>
            <a:r>
              <a:rPr lang="en-US" dirty="0">
                <a:solidFill>
                  <a:srgbClr val="FFFFFF"/>
                </a:solidFill>
              </a:rPr>
              <a:t>2. Preliminary studies</a:t>
            </a:r>
          </a:p>
        </p:txBody>
      </p:sp>
      <p:sp>
        <p:nvSpPr>
          <p:cNvPr id="105479" name="Título 1">
            <a:extLst>
              <a:ext uri="{FF2B5EF4-FFF2-40B4-BE49-F238E27FC236}">
                <a16:creationId xmlns:a16="http://schemas.microsoft.com/office/drawing/2014/main" id="{31F2BD1C-920A-4A6D-A799-58F685EF4890}"/>
              </a:ext>
            </a:extLst>
          </p:cNvPr>
          <p:cNvSpPr txBox="1">
            <a:spLocks/>
          </p:cNvSpPr>
          <p:nvPr/>
        </p:nvSpPr>
        <p:spPr bwMode="auto">
          <a:xfrm>
            <a:off x="809625" y="1506538"/>
            <a:ext cx="7908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6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200">
                <a:solidFill>
                  <a:srgbClr val="3490BE"/>
                </a:solidFill>
                <a:cs typeface="Times New Roman" panose="02020603050405020304" pitchFamily="18" charset="0"/>
              </a:rPr>
              <a:t>Overview of the Prioritization steps</a:t>
            </a:r>
          </a:p>
        </p:txBody>
      </p:sp>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ítulo 1">
            <a:extLst>
              <a:ext uri="{FF2B5EF4-FFF2-40B4-BE49-F238E27FC236}">
                <a16:creationId xmlns:a16="http://schemas.microsoft.com/office/drawing/2014/main" id="{1EB7107A-2028-4E01-A5AF-DBB1B4D0D687}"/>
              </a:ext>
            </a:extLst>
          </p:cNvPr>
          <p:cNvSpPr txBox="1">
            <a:spLocks/>
          </p:cNvSpPr>
          <p:nvPr/>
        </p:nvSpPr>
        <p:spPr bwMode="auto">
          <a:xfrm>
            <a:off x="809625" y="784225"/>
            <a:ext cx="7908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6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3200" dirty="0">
                <a:solidFill>
                  <a:schemeClr val="bg2"/>
                </a:solidFill>
                <a:latin typeface="Roboto Regular"/>
                <a:cs typeface="Times New Roman" panose="02020603050405020304" pitchFamily="18" charset="0"/>
              </a:rPr>
              <a:t>II. Risks and benefit assessment</a:t>
            </a:r>
          </a:p>
        </p:txBody>
      </p:sp>
      <p:sp>
        <p:nvSpPr>
          <p:cNvPr id="145411" name="Rectangle 5">
            <a:extLst>
              <a:ext uri="{FF2B5EF4-FFF2-40B4-BE49-F238E27FC236}">
                <a16:creationId xmlns:a16="http://schemas.microsoft.com/office/drawing/2014/main" id="{4D54FA5E-0462-4923-9FBB-4A6231127447}"/>
              </a:ext>
            </a:extLst>
          </p:cNvPr>
          <p:cNvSpPr>
            <a:spLocks noChangeArrowheads="1"/>
          </p:cNvSpPr>
          <p:nvPr/>
        </p:nvSpPr>
        <p:spPr bwMode="auto">
          <a:xfrm>
            <a:off x="654050" y="2317750"/>
            <a:ext cx="76295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76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9pPr>
          </a:lstStyle>
          <a:p>
            <a:pPr algn="just">
              <a:spcBef>
                <a:spcPct val="0"/>
              </a:spcBef>
              <a:buClrTx/>
              <a:buSzTx/>
              <a:buFontTx/>
              <a:buNone/>
            </a:pPr>
            <a:r>
              <a:rPr lang="en-US" altLang="en-US" sz="1400" b="1"/>
              <a:t>Objective</a:t>
            </a:r>
            <a:r>
              <a:rPr lang="en-US" altLang="en-US" sz="1400"/>
              <a:t>: Summarize outcomes from previous tables to take all aspects into account for the final prioritization. Determine a </a:t>
            </a:r>
            <a:r>
              <a:rPr lang="en-GB" altLang="en-US" sz="1400"/>
              <a:t>weighing factor for each criteria (A, B, C, D, etc.) depending on the priorities of the procuring entities, by adjusting their maximum score </a:t>
            </a:r>
            <a:r>
              <a:rPr lang="en-US" altLang="en-US" sz="1400"/>
              <a:t> </a:t>
            </a:r>
          </a:p>
        </p:txBody>
      </p:sp>
      <p:graphicFrame>
        <p:nvGraphicFramePr>
          <p:cNvPr id="7" name="Table 6">
            <a:extLst>
              <a:ext uri="{FF2B5EF4-FFF2-40B4-BE49-F238E27FC236}">
                <a16:creationId xmlns:a16="http://schemas.microsoft.com/office/drawing/2014/main" id="{427EE0C0-AF9A-48FD-9E98-5B91D9591A61}"/>
              </a:ext>
            </a:extLst>
          </p:cNvPr>
          <p:cNvGraphicFramePr>
            <a:graphicFrameLocks noGrp="1"/>
          </p:cNvGraphicFramePr>
          <p:nvPr/>
        </p:nvGraphicFramePr>
        <p:xfrm>
          <a:off x="23813" y="3241675"/>
          <a:ext cx="9094787" cy="2301875"/>
        </p:xfrm>
        <a:graphic>
          <a:graphicData uri="http://schemas.openxmlformats.org/drawingml/2006/table">
            <a:tbl>
              <a:tblPr/>
              <a:tblGrid>
                <a:gridCol w="1220787">
                  <a:extLst>
                    <a:ext uri="{9D8B030D-6E8A-4147-A177-3AD203B41FA5}">
                      <a16:colId xmlns:a16="http://schemas.microsoft.com/office/drawing/2014/main" val="20000"/>
                    </a:ext>
                  </a:extLst>
                </a:gridCol>
                <a:gridCol w="1063625">
                  <a:extLst>
                    <a:ext uri="{9D8B030D-6E8A-4147-A177-3AD203B41FA5}">
                      <a16:colId xmlns:a16="http://schemas.microsoft.com/office/drawing/2014/main" val="20001"/>
                    </a:ext>
                  </a:extLst>
                </a:gridCol>
                <a:gridCol w="830263">
                  <a:extLst>
                    <a:ext uri="{9D8B030D-6E8A-4147-A177-3AD203B41FA5}">
                      <a16:colId xmlns:a16="http://schemas.microsoft.com/office/drawing/2014/main" val="20002"/>
                    </a:ext>
                  </a:extLst>
                </a:gridCol>
                <a:gridCol w="830262">
                  <a:extLst>
                    <a:ext uri="{9D8B030D-6E8A-4147-A177-3AD203B41FA5}">
                      <a16:colId xmlns:a16="http://schemas.microsoft.com/office/drawing/2014/main" val="20003"/>
                    </a:ext>
                  </a:extLst>
                </a:gridCol>
                <a:gridCol w="874713">
                  <a:extLst>
                    <a:ext uri="{9D8B030D-6E8A-4147-A177-3AD203B41FA5}">
                      <a16:colId xmlns:a16="http://schemas.microsoft.com/office/drawing/2014/main" val="20004"/>
                    </a:ext>
                  </a:extLst>
                </a:gridCol>
                <a:gridCol w="781050">
                  <a:extLst>
                    <a:ext uri="{9D8B030D-6E8A-4147-A177-3AD203B41FA5}">
                      <a16:colId xmlns:a16="http://schemas.microsoft.com/office/drawing/2014/main" val="20005"/>
                    </a:ext>
                  </a:extLst>
                </a:gridCol>
                <a:gridCol w="871537">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85813">
                  <a:extLst>
                    <a:ext uri="{9D8B030D-6E8A-4147-A177-3AD203B41FA5}">
                      <a16:colId xmlns:a16="http://schemas.microsoft.com/office/drawing/2014/main" val="20008"/>
                    </a:ext>
                  </a:extLst>
                </a:gridCol>
                <a:gridCol w="454025">
                  <a:extLst>
                    <a:ext uri="{9D8B030D-6E8A-4147-A177-3AD203B41FA5}">
                      <a16:colId xmlns:a16="http://schemas.microsoft.com/office/drawing/2014/main" val="20009"/>
                    </a:ext>
                  </a:extLst>
                </a:gridCol>
                <a:gridCol w="592137">
                  <a:extLst>
                    <a:ext uri="{9D8B030D-6E8A-4147-A177-3AD203B41FA5}">
                      <a16:colId xmlns:a16="http://schemas.microsoft.com/office/drawing/2014/main" val="20010"/>
                    </a:ext>
                  </a:extLst>
                </a:gridCol>
              </a:tblGrid>
              <a:tr h="190500">
                <a:tc rowSpan="2">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Types of products</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8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Expenditures </a:t>
                      </a:r>
                      <a:endParaRPr kumimoji="0" lang="en-US" altLang="en-US" sz="9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c rowSpan="2">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(B)</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Average price premium of sustainable product (max score 8)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(C)</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Market availability of sustainable product</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(max score 10)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(D)</a:t>
                      </a:r>
                      <a:endPar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dirty="0" err="1">
                          <a:ln>
                            <a:noFill/>
                          </a:ln>
                          <a:solidFill>
                            <a:srgbClr val="FFFFFF"/>
                          </a:solidFill>
                          <a:effectLst/>
                          <a:latin typeface="Arial" panose="020B0604020202020204" pitchFamily="34" charset="0"/>
                          <a:ea typeface="ＭＳ Ｐゴシック" panose="020B0600070205080204" pitchFamily="34" charset="-128"/>
                        </a:rPr>
                        <a:t>Environmental</a:t>
                      </a:r>
                      <a:r>
                        <a:rPr kumimoji="0" lang="fr-FR" altLang="en-US" sz="1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 impact</a:t>
                      </a:r>
                      <a:endPar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en-US" sz="10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rPr>
                        <a:t> max score 7) </a:t>
                      </a:r>
                      <a:endParaRPr kumimoji="0" lang="en-US" altLang="en-US" sz="1100" b="1" i="0" u="none" strike="noStrike" cap="none" normalizeH="0" baseline="0" dirty="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(E)</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Socio-economic impact</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 (max score 2)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(F)</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Eco-labels or certification systems in place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  (max score 5)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Total Score</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(A+B+C+D+E+F)</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rowSpan="2">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Final ranking   </a:t>
                      </a:r>
                      <a:endParaRPr kumimoji="0" lang="en-US" altLang="en-US" sz="11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1016000">
                <a:tc vMerge="1">
                  <a:txBody>
                    <a:bodyPr/>
                    <a:lstStyle/>
                    <a:p>
                      <a:endParaRPr lang="en-US"/>
                    </a:p>
                  </a:txBody>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Total amount of contracts value (currency)</a:t>
                      </a:r>
                      <a:endParaRPr kumimoji="0" lang="en-US"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Share of the total amount (%)</a:t>
                      </a:r>
                      <a:endParaRPr kumimoji="0" lang="en-US"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(A)</a:t>
                      </a:r>
                      <a:endParaRPr kumimoji="0" lang="en-US"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Score based on the total  amounts </a:t>
                      </a:r>
                      <a:endParaRPr kumimoji="0" lang="en-US"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(max score 10) </a:t>
                      </a:r>
                      <a:endParaRPr kumimoji="0" lang="en-US" altLang="en-US" sz="11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1"/>
                  </a:ext>
                </a:extLst>
              </a:tr>
              <a:tr h="268288">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1. Sanitary cleaners</a:t>
                      </a: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3 258 913 8</a:t>
                      </a: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a:t>
                      </a: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0,72</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45,90</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10</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8</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0</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32</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extLst>
                  <a:ext uri="{0D108BD9-81ED-4DB2-BD59-A6C34878D82A}">
                    <a16:rowId xmlns:a16="http://schemas.microsoft.com/office/drawing/2014/main" val="10002"/>
                  </a:ext>
                </a:extLst>
              </a:tr>
              <a:tr h="320675">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2. Copying paper</a:t>
                      </a: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1 016 920 </a:t>
                      </a: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9</a:t>
                      </a: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09,23</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15,19</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 </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5.5</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0</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5</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28.5</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D7D7"/>
                    </a:solidFill>
                  </a:tcPr>
                </a:tc>
                <a:extLst>
                  <a:ext uri="{0D108BD9-81ED-4DB2-BD59-A6C34878D82A}">
                    <a16:rowId xmlns:a16="http://schemas.microsoft.com/office/drawing/2014/main" val="10003"/>
                  </a:ext>
                </a:extLst>
              </a:tr>
              <a:tr h="268288">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3. Drinks and beverages</a:t>
                      </a: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691 509 287,71</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9,74</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o-RO"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4</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6</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7</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3</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rPr>
                        <a:t>24</a:t>
                      </a:r>
                      <a:endParaRPr kumimoji="0" lang="en-US" altLang="en-US" sz="1000" b="0" i="0" u="none" strike="noStrike" cap="none" normalizeH="0" baseline="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rPr>
                        <a:t>3</a:t>
                      </a:r>
                      <a:endParaRPr kumimoji="0" lang="en-US" altLang="en-US" sz="1000" b="0" i="0" u="none" strike="noStrike" cap="none" normalizeH="0" baseline="0" dirty="0">
                        <a:ln>
                          <a:noFill/>
                        </a:ln>
                        <a:solidFill>
                          <a:srgbClr val="000000"/>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ECEC"/>
                    </a:solidFill>
                  </a:tcPr>
                </a:tc>
                <a:extLst>
                  <a:ext uri="{0D108BD9-81ED-4DB2-BD59-A6C34878D82A}">
                    <a16:rowId xmlns:a16="http://schemas.microsoft.com/office/drawing/2014/main" val="10004"/>
                  </a:ext>
                </a:extLst>
              </a:tr>
            </a:tbl>
          </a:graphicData>
        </a:graphic>
      </p:graphicFrame>
      <p:sp>
        <p:nvSpPr>
          <p:cNvPr id="8" name="Title 1">
            <a:extLst>
              <a:ext uri="{FF2B5EF4-FFF2-40B4-BE49-F238E27FC236}">
                <a16:creationId xmlns:a16="http://schemas.microsoft.com/office/drawing/2014/main" id="{B3922ECB-8503-4C2F-86AE-6211FBBE2B4B}"/>
              </a:ext>
            </a:extLst>
          </p:cNvPr>
          <p:cNvSpPr txBox="1">
            <a:spLocks/>
          </p:cNvSpPr>
          <p:nvPr/>
        </p:nvSpPr>
        <p:spPr>
          <a:xfrm>
            <a:off x="457200" y="1738313"/>
            <a:ext cx="8229600" cy="6397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2400" b="1" dirty="0">
                <a:solidFill>
                  <a:schemeClr val="accent6"/>
                </a:solidFill>
              </a:rPr>
              <a:t>Master table</a:t>
            </a:r>
          </a:p>
        </p:txBody>
      </p:sp>
      <p:graphicFrame>
        <p:nvGraphicFramePr>
          <p:cNvPr id="9" name="Table 8">
            <a:extLst>
              <a:ext uri="{FF2B5EF4-FFF2-40B4-BE49-F238E27FC236}">
                <a16:creationId xmlns:a16="http://schemas.microsoft.com/office/drawing/2014/main" id="{F96A1FEA-6266-4A41-A474-D621441A782E}"/>
              </a:ext>
            </a:extLst>
          </p:cNvPr>
          <p:cNvGraphicFramePr>
            <a:graphicFrameLocks noGrp="1"/>
          </p:cNvGraphicFramePr>
          <p:nvPr/>
        </p:nvGraphicFramePr>
        <p:xfrm>
          <a:off x="23813" y="5783263"/>
          <a:ext cx="9094787" cy="268287"/>
        </p:xfrm>
        <a:graphic>
          <a:graphicData uri="http://schemas.openxmlformats.org/drawingml/2006/table">
            <a:tbl>
              <a:tblPr/>
              <a:tblGrid>
                <a:gridCol w="1220787">
                  <a:extLst>
                    <a:ext uri="{9D8B030D-6E8A-4147-A177-3AD203B41FA5}">
                      <a16:colId xmlns:a16="http://schemas.microsoft.com/office/drawing/2014/main" val="20000"/>
                    </a:ext>
                  </a:extLst>
                </a:gridCol>
                <a:gridCol w="1063625">
                  <a:extLst>
                    <a:ext uri="{9D8B030D-6E8A-4147-A177-3AD203B41FA5}">
                      <a16:colId xmlns:a16="http://schemas.microsoft.com/office/drawing/2014/main" val="20001"/>
                    </a:ext>
                  </a:extLst>
                </a:gridCol>
                <a:gridCol w="830263">
                  <a:extLst>
                    <a:ext uri="{9D8B030D-6E8A-4147-A177-3AD203B41FA5}">
                      <a16:colId xmlns:a16="http://schemas.microsoft.com/office/drawing/2014/main" val="20002"/>
                    </a:ext>
                  </a:extLst>
                </a:gridCol>
                <a:gridCol w="830262">
                  <a:extLst>
                    <a:ext uri="{9D8B030D-6E8A-4147-A177-3AD203B41FA5}">
                      <a16:colId xmlns:a16="http://schemas.microsoft.com/office/drawing/2014/main" val="20003"/>
                    </a:ext>
                  </a:extLst>
                </a:gridCol>
                <a:gridCol w="874713">
                  <a:extLst>
                    <a:ext uri="{9D8B030D-6E8A-4147-A177-3AD203B41FA5}">
                      <a16:colId xmlns:a16="http://schemas.microsoft.com/office/drawing/2014/main" val="20004"/>
                    </a:ext>
                  </a:extLst>
                </a:gridCol>
                <a:gridCol w="781050">
                  <a:extLst>
                    <a:ext uri="{9D8B030D-6E8A-4147-A177-3AD203B41FA5}">
                      <a16:colId xmlns:a16="http://schemas.microsoft.com/office/drawing/2014/main" val="20005"/>
                    </a:ext>
                  </a:extLst>
                </a:gridCol>
                <a:gridCol w="871537">
                  <a:extLst>
                    <a:ext uri="{9D8B030D-6E8A-4147-A177-3AD203B41FA5}">
                      <a16:colId xmlns:a16="http://schemas.microsoft.com/office/drawing/2014/main" val="20006"/>
                    </a:ext>
                  </a:extLst>
                </a:gridCol>
                <a:gridCol w="790575">
                  <a:extLst>
                    <a:ext uri="{9D8B030D-6E8A-4147-A177-3AD203B41FA5}">
                      <a16:colId xmlns:a16="http://schemas.microsoft.com/office/drawing/2014/main" val="20007"/>
                    </a:ext>
                  </a:extLst>
                </a:gridCol>
                <a:gridCol w="785813">
                  <a:extLst>
                    <a:ext uri="{9D8B030D-6E8A-4147-A177-3AD203B41FA5}">
                      <a16:colId xmlns:a16="http://schemas.microsoft.com/office/drawing/2014/main" val="20008"/>
                    </a:ext>
                  </a:extLst>
                </a:gridCol>
                <a:gridCol w="454025">
                  <a:extLst>
                    <a:ext uri="{9D8B030D-6E8A-4147-A177-3AD203B41FA5}">
                      <a16:colId xmlns:a16="http://schemas.microsoft.com/office/drawing/2014/main" val="20009"/>
                    </a:ext>
                  </a:extLst>
                </a:gridCol>
                <a:gridCol w="592137">
                  <a:extLst>
                    <a:ext uri="{9D8B030D-6E8A-4147-A177-3AD203B41FA5}">
                      <a16:colId xmlns:a16="http://schemas.microsoft.com/office/drawing/2014/main" val="20010"/>
                    </a:ext>
                  </a:extLst>
                </a:gridCol>
              </a:tblGrid>
              <a:tr h="268287">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rPr>
                        <a:t>… etc.</a:t>
                      </a: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defRPr sz="1400">
                          <a:solidFill>
                            <a:schemeClr val="tx1"/>
                          </a:solidFill>
                          <a:latin typeface="Arial" panose="020B0604020202020204" pitchFamily="34" charset="0"/>
                          <a:ea typeface="ＭＳ Ｐゴシック" panose="020B0600070205080204"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000" b="1" i="0" u="none" strike="noStrike" cap="none" normalizeH="0" baseline="0">
                        <a:ln>
                          <a:noFill/>
                        </a:ln>
                        <a:solidFill>
                          <a:srgbClr val="FFFFFF"/>
                        </a:solidFill>
                        <a:effectLst/>
                        <a:latin typeface="Arial" panose="020B0604020202020204" pitchFamily="34" charset="0"/>
                        <a:ea typeface="ＭＳ Ｐゴシック" panose="020B0600070205080204" pitchFamily="34" charset="-128"/>
                        <a:cs typeface="Times New Roman" panose="02020603050405020304" pitchFamily="18" charset="0"/>
                      </a:endParaRPr>
                    </a:p>
                  </a:txBody>
                  <a:tcPr marL="58300" marR="583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bl>
          </a:graphicData>
        </a:graphic>
      </p:graphicFrame>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27FC2CB-802E-448D-AD5D-AAF244E1624D}"/>
              </a:ext>
            </a:extLst>
          </p:cNvPr>
          <p:cNvGraphicFramePr>
            <a:graphicFrameLocks noGrp="1"/>
          </p:cNvGraphicFramePr>
          <p:nvPr/>
        </p:nvGraphicFramePr>
        <p:xfrm>
          <a:off x="809625" y="2173288"/>
          <a:ext cx="7599364" cy="3795715"/>
        </p:xfrm>
        <a:graphic>
          <a:graphicData uri="http://schemas.openxmlformats.org/drawingml/2006/table">
            <a:tbl>
              <a:tblPr firstRow="1" firstCol="1" bandRow="1">
                <a:tableStyleId>{5C22544A-7EE6-4342-B048-85BDC9FD1C3A}</a:tableStyleId>
              </a:tblPr>
              <a:tblGrid>
                <a:gridCol w="1607088">
                  <a:extLst>
                    <a:ext uri="{9D8B030D-6E8A-4147-A177-3AD203B41FA5}">
                      <a16:colId xmlns:a16="http://schemas.microsoft.com/office/drawing/2014/main" val="20000"/>
                    </a:ext>
                  </a:extLst>
                </a:gridCol>
                <a:gridCol w="1008825">
                  <a:extLst>
                    <a:ext uri="{9D8B030D-6E8A-4147-A177-3AD203B41FA5}">
                      <a16:colId xmlns:a16="http://schemas.microsoft.com/office/drawing/2014/main" val="20001"/>
                    </a:ext>
                  </a:extLst>
                </a:gridCol>
                <a:gridCol w="919795">
                  <a:extLst>
                    <a:ext uri="{9D8B030D-6E8A-4147-A177-3AD203B41FA5}">
                      <a16:colId xmlns:a16="http://schemas.microsoft.com/office/drawing/2014/main" val="20002"/>
                    </a:ext>
                  </a:extLst>
                </a:gridCol>
                <a:gridCol w="765550">
                  <a:extLst>
                    <a:ext uri="{9D8B030D-6E8A-4147-A177-3AD203B41FA5}">
                      <a16:colId xmlns:a16="http://schemas.microsoft.com/office/drawing/2014/main" val="20003"/>
                    </a:ext>
                  </a:extLst>
                </a:gridCol>
                <a:gridCol w="970265">
                  <a:extLst>
                    <a:ext uri="{9D8B030D-6E8A-4147-A177-3AD203B41FA5}">
                      <a16:colId xmlns:a16="http://schemas.microsoft.com/office/drawing/2014/main" val="20004"/>
                    </a:ext>
                  </a:extLst>
                </a:gridCol>
                <a:gridCol w="835868">
                  <a:extLst>
                    <a:ext uri="{9D8B030D-6E8A-4147-A177-3AD203B41FA5}">
                      <a16:colId xmlns:a16="http://schemas.microsoft.com/office/drawing/2014/main" val="20005"/>
                    </a:ext>
                  </a:extLst>
                </a:gridCol>
                <a:gridCol w="823392">
                  <a:extLst>
                    <a:ext uri="{9D8B030D-6E8A-4147-A177-3AD203B41FA5}">
                      <a16:colId xmlns:a16="http://schemas.microsoft.com/office/drawing/2014/main" val="20006"/>
                    </a:ext>
                  </a:extLst>
                </a:gridCol>
                <a:gridCol w="668581">
                  <a:extLst>
                    <a:ext uri="{9D8B030D-6E8A-4147-A177-3AD203B41FA5}">
                      <a16:colId xmlns:a16="http://schemas.microsoft.com/office/drawing/2014/main" val="20007"/>
                    </a:ext>
                  </a:extLst>
                </a:gridCol>
              </a:tblGrid>
              <a:tr h="1051558">
                <a:tc>
                  <a:txBody>
                    <a:bodyPr/>
                    <a:lstStyle/>
                    <a:p>
                      <a:pPr algn="ctr">
                        <a:lnSpc>
                          <a:spcPct val="115000"/>
                        </a:lnSpc>
                        <a:spcAft>
                          <a:spcPts val="0"/>
                        </a:spcAft>
                      </a:pPr>
                      <a:r>
                        <a:rPr lang="en-GB" sz="1200"/>
                        <a:t>Types of products</a:t>
                      </a:r>
                      <a:endParaRPr lang="fr-FR" sz="1200"/>
                    </a:p>
                  </a:txBody>
                  <a:tcPr marL="61271" marR="61271" marT="0" marB="0" anchor="ctr"/>
                </a:tc>
                <a:tc>
                  <a:txBody>
                    <a:bodyPr/>
                    <a:lstStyle/>
                    <a:p>
                      <a:pPr algn="ctr">
                        <a:lnSpc>
                          <a:spcPct val="115000"/>
                        </a:lnSpc>
                        <a:spcAft>
                          <a:spcPts val="0"/>
                        </a:spcAft>
                      </a:pPr>
                      <a:r>
                        <a:rPr lang="en-GB" sz="1200" dirty="0"/>
                        <a:t>Eco-labels or certification systems in place (2)</a:t>
                      </a:r>
                      <a:endParaRPr lang="fr-FR" sz="1200" dirty="0"/>
                    </a:p>
                  </a:txBody>
                  <a:tcPr marL="61271" marR="61271" marT="0" marB="0" anchor="ctr"/>
                </a:tc>
                <a:tc>
                  <a:txBody>
                    <a:bodyPr/>
                    <a:lstStyle/>
                    <a:p>
                      <a:pPr algn="ctr">
                        <a:lnSpc>
                          <a:spcPct val="115000"/>
                        </a:lnSpc>
                        <a:spcAft>
                          <a:spcPts val="0"/>
                        </a:spcAft>
                      </a:pPr>
                      <a:r>
                        <a:rPr lang="en-GB" sz="1200"/>
                        <a:t>Total amount of contracts value (3)  </a:t>
                      </a:r>
                      <a:endParaRPr lang="fr-FR" sz="1200"/>
                    </a:p>
                  </a:txBody>
                  <a:tcPr marL="61271" marR="61271" marT="0" marB="0" anchor="ctr"/>
                </a:tc>
                <a:tc>
                  <a:txBody>
                    <a:bodyPr/>
                    <a:lstStyle/>
                    <a:p>
                      <a:pPr algn="ctr">
                        <a:lnSpc>
                          <a:spcPct val="115000"/>
                        </a:lnSpc>
                        <a:spcAft>
                          <a:spcPts val="0"/>
                        </a:spcAft>
                      </a:pPr>
                      <a:r>
                        <a:rPr lang="en-GB" sz="1200"/>
                        <a:t>Market and price  (4)</a:t>
                      </a:r>
                      <a:endParaRPr lang="fr-FR" sz="1200"/>
                    </a:p>
                  </a:txBody>
                  <a:tcPr marL="61271" marR="61271" marT="0" marB="0" anchor="ctr"/>
                </a:tc>
                <a:tc>
                  <a:txBody>
                    <a:bodyPr/>
                    <a:lstStyle/>
                    <a:p>
                      <a:pPr algn="ctr">
                        <a:lnSpc>
                          <a:spcPct val="115000"/>
                        </a:lnSpc>
                        <a:spcAft>
                          <a:spcPts val="0"/>
                        </a:spcAft>
                      </a:pPr>
                      <a:r>
                        <a:rPr lang="en-GB" sz="1200"/>
                        <a:t>Environmental impact (5)</a:t>
                      </a:r>
                      <a:endParaRPr lang="fr-FR" sz="1200"/>
                    </a:p>
                  </a:txBody>
                  <a:tcPr marL="61271" marR="61271" marT="0" marB="0" anchor="ctr"/>
                </a:tc>
                <a:tc>
                  <a:txBody>
                    <a:bodyPr/>
                    <a:lstStyle/>
                    <a:p>
                      <a:pPr algn="ctr">
                        <a:lnSpc>
                          <a:spcPct val="115000"/>
                        </a:lnSpc>
                        <a:spcAft>
                          <a:spcPts val="0"/>
                        </a:spcAft>
                      </a:pPr>
                      <a:r>
                        <a:rPr lang="en-GB" sz="1200"/>
                        <a:t>Socio-economic impact (6) </a:t>
                      </a:r>
                      <a:endParaRPr lang="fr-FR" sz="1200"/>
                    </a:p>
                  </a:txBody>
                  <a:tcPr marL="61271" marR="61271" marT="0" marB="0" anchor="ctr"/>
                </a:tc>
                <a:tc>
                  <a:txBody>
                    <a:bodyPr/>
                    <a:lstStyle/>
                    <a:p>
                      <a:pPr algn="ctr">
                        <a:lnSpc>
                          <a:spcPct val="115000"/>
                        </a:lnSpc>
                        <a:spcAft>
                          <a:spcPts val="0"/>
                        </a:spcAft>
                      </a:pPr>
                      <a:r>
                        <a:rPr lang="en-GB" sz="1200"/>
                        <a:t>Total Score (2+3+4+5+6)</a:t>
                      </a:r>
                      <a:endParaRPr lang="fr-FR" sz="1200"/>
                    </a:p>
                  </a:txBody>
                  <a:tcPr marL="61271" marR="61271" marT="0" marB="0" anchor="ctr"/>
                </a:tc>
                <a:tc>
                  <a:txBody>
                    <a:bodyPr/>
                    <a:lstStyle/>
                    <a:p>
                      <a:pPr algn="ctr">
                        <a:lnSpc>
                          <a:spcPct val="115000"/>
                        </a:lnSpc>
                        <a:spcAft>
                          <a:spcPts val="0"/>
                        </a:spcAft>
                      </a:pPr>
                      <a:r>
                        <a:rPr lang="en-GB" sz="1200" dirty="0"/>
                        <a:t>Final ranking  </a:t>
                      </a:r>
                      <a:endParaRPr lang="fr-FR" sz="1200" dirty="0"/>
                    </a:p>
                  </a:txBody>
                  <a:tcPr marL="61271" marR="61271" marT="0" marB="0" anchor="ctr"/>
                </a:tc>
                <a:extLst>
                  <a:ext uri="{0D108BD9-81ED-4DB2-BD59-A6C34878D82A}">
                    <a16:rowId xmlns:a16="http://schemas.microsoft.com/office/drawing/2014/main" val="10000"/>
                  </a:ext>
                </a:extLst>
              </a:tr>
              <a:tr h="247347">
                <a:tc>
                  <a:txBody>
                    <a:bodyPr/>
                    <a:lstStyle/>
                    <a:p>
                      <a:pPr>
                        <a:lnSpc>
                          <a:spcPct val="115000"/>
                        </a:lnSpc>
                        <a:spcAft>
                          <a:spcPts val="0"/>
                        </a:spcAft>
                      </a:pPr>
                      <a:r>
                        <a:rPr lang="en-GB" sz="1200"/>
                        <a:t>1. Printing paper</a:t>
                      </a:r>
                      <a:endParaRPr lang="fr-FR" sz="1200"/>
                    </a:p>
                  </a:txBody>
                  <a:tcPr marL="61271" marR="61271" marT="0" marB="0" anchor="ctr"/>
                </a:tc>
                <a:tc>
                  <a:txBody>
                    <a:bodyPr/>
                    <a:lstStyle/>
                    <a:p>
                      <a:pPr algn="ctr">
                        <a:lnSpc>
                          <a:spcPct val="115000"/>
                        </a:lnSpc>
                        <a:spcAft>
                          <a:spcPts val="0"/>
                        </a:spcAft>
                      </a:pPr>
                      <a:r>
                        <a:rPr lang="en-GB" sz="1200" dirty="0"/>
                        <a:t>10.0</a:t>
                      </a:r>
                      <a:endParaRPr lang="fr-FR" sz="1200" dirty="0"/>
                    </a:p>
                  </a:txBody>
                  <a:tcPr marL="61271" marR="61271" marT="0" marB="0" anchor="ctr"/>
                </a:tc>
                <a:tc>
                  <a:txBody>
                    <a:bodyPr/>
                    <a:lstStyle/>
                    <a:p>
                      <a:pPr algn="ctr">
                        <a:lnSpc>
                          <a:spcPct val="115000"/>
                        </a:lnSpc>
                        <a:spcAft>
                          <a:spcPts val="0"/>
                        </a:spcAft>
                      </a:pPr>
                      <a:r>
                        <a:rPr lang="en-GB" sz="1200"/>
                        <a:t>6.7</a:t>
                      </a:r>
                      <a:endParaRPr lang="fr-FR" sz="1200"/>
                    </a:p>
                  </a:txBody>
                  <a:tcPr marL="61271" marR="61271" marT="0" marB="0" anchor="ctr"/>
                </a:tc>
                <a:tc>
                  <a:txBody>
                    <a:bodyPr/>
                    <a:lstStyle/>
                    <a:p>
                      <a:pPr algn="ctr">
                        <a:lnSpc>
                          <a:spcPct val="115000"/>
                        </a:lnSpc>
                        <a:spcAft>
                          <a:spcPts val="0"/>
                        </a:spcAft>
                      </a:pPr>
                      <a:r>
                        <a:rPr lang="en-GB" sz="1200"/>
                        <a:t>7.5</a:t>
                      </a:r>
                      <a:endParaRPr lang="fr-FR" sz="1200"/>
                    </a:p>
                  </a:txBody>
                  <a:tcPr marL="61271" marR="61271" marT="0" marB="0" anchor="ctr"/>
                </a:tc>
                <a:tc>
                  <a:txBody>
                    <a:bodyPr/>
                    <a:lstStyle/>
                    <a:p>
                      <a:pPr algn="ctr">
                        <a:lnSpc>
                          <a:spcPct val="115000"/>
                        </a:lnSpc>
                        <a:spcAft>
                          <a:spcPts val="0"/>
                        </a:spcAft>
                      </a:pPr>
                      <a:r>
                        <a:rPr lang="en-GB" sz="1200" dirty="0"/>
                        <a:t>7.9</a:t>
                      </a:r>
                      <a:endParaRPr lang="fr-FR" sz="1200" dirty="0"/>
                    </a:p>
                  </a:txBody>
                  <a:tcPr marL="61271" marR="61271" marT="0" marB="0" anchor="ctr"/>
                </a:tc>
                <a:tc>
                  <a:txBody>
                    <a:bodyPr/>
                    <a:lstStyle/>
                    <a:p>
                      <a:pPr algn="ctr">
                        <a:lnSpc>
                          <a:spcPct val="115000"/>
                        </a:lnSpc>
                        <a:spcAft>
                          <a:spcPts val="0"/>
                        </a:spcAft>
                      </a:pPr>
                      <a:r>
                        <a:rPr lang="en-GB" sz="1200"/>
                        <a:t>6.7</a:t>
                      </a:r>
                      <a:endParaRPr lang="fr-FR" sz="1200"/>
                    </a:p>
                  </a:txBody>
                  <a:tcPr marL="61271" marR="61271" marT="0" marB="0" anchor="ctr"/>
                </a:tc>
                <a:tc>
                  <a:txBody>
                    <a:bodyPr/>
                    <a:lstStyle/>
                    <a:p>
                      <a:pPr algn="ctr">
                        <a:lnSpc>
                          <a:spcPct val="115000"/>
                        </a:lnSpc>
                        <a:spcAft>
                          <a:spcPts val="0"/>
                        </a:spcAft>
                      </a:pPr>
                      <a:r>
                        <a:rPr lang="en-GB" sz="1200"/>
                        <a:t>38.8</a:t>
                      </a:r>
                      <a:endParaRPr lang="fr-FR" sz="1200"/>
                    </a:p>
                  </a:txBody>
                  <a:tcPr marL="61271" marR="61271" marT="0" marB="0" anchor="ctr"/>
                </a:tc>
                <a:tc>
                  <a:txBody>
                    <a:bodyPr/>
                    <a:lstStyle/>
                    <a:p>
                      <a:pPr algn="ctr">
                        <a:lnSpc>
                          <a:spcPct val="115000"/>
                        </a:lnSpc>
                        <a:spcAft>
                          <a:spcPts val="0"/>
                        </a:spcAft>
                      </a:pPr>
                      <a:r>
                        <a:rPr lang="en-GB" sz="1200"/>
                        <a:t>1</a:t>
                      </a:r>
                      <a:endParaRPr lang="fr-FR" sz="1200"/>
                    </a:p>
                  </a:txBody>
                  <a:tcPr marL="61271" marR="61271" marT="0" marB="0" anchor="ctr"/>
                </a:tc>
                <a:extLst>
                  <a:ext uri="{0D108BD9-81ED-4DB2-BD59-A6C34878D82A}">
                    <a16:rowId xmlns:a16="http://schemas.microsoft.com/office/drawing/2014/main" val="10001"/>
                  </a:ext>
                </a:extLst>
              </a:tr>
              <a:tr h="306346">
                <a:tc>
                  <a:txBody>
                    <a:bodyPr/>
                    <a:lstStyle/>
                    <a:p>
                      <a:pPr>
                        <a:lnSpc>
                          <a:spcPct val="115000"/>
                        </a:lnSpc>
                        <a:spcAft>
                          <a:spcPts val="0"/>
                        </a:spcAft>
                      </a:pPr>
                      <a:r>
                        <a:rPr lang="en-GB" sz="1200"/>
                        <a:t>2. Laptop</a:t>
                      </a:r>
                      <a:endParaRPr lang="fr-FR" sz="1200"/>
                    </a:p>
                  </a:txBody>
                  <a:tcPr marL="61271" marR="61271" marT="0" marB="0" anchor="ctr"/>
                </a:tc>
                <a:tc>
                  <a:txBody>
                    <a:bodyPr/>
                    <a:lstStyle/>
                    <a:p>
                      <a:pPr algn="ctr">
                        <a:lnSpc>
                          <a:spcPct val="115000"/>
                        </a:lnSpc>
                        <a:spcAft>
                          <a:spcPts val="0"/>
                        </a:spcAft>
                      </a:pPr>
                      <a:r>
                        <a:rPr lang="en-GB" sz="1200"/>
                        <a:t>10.0</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6.3</a:t>
                      </a:r>
                      <a:endParaRPr lang="fr-FR" sz="1200"/>
                    </a:p>
                  </a:txBody>
                  <a:tcPr marL="61271" marR="61271" marT="0" marB="0" anchor="ctr"/>
                </a:tc>
                <a:tc>
                  <a:txBody>
                    <a:bodyPr/>
                    <a:lstStyle/>
                    <a:p>
                      <a:pPr algn="ctr">
                        <a:lnSpc>
                          <a:spcPct val="115000"/>
                        </a:lnSpc>
                        <a:spcAft>
                          <a:spcPts val="0"/>
                        </a:spcAft>
                      </a:pPr>
                      <a:r>
                        <a:rPr lang="en-GB" sz="1200"/>
                        <a:t>6.3</a:t>
                      </a:r>
                      <a:endParaRPr lang="fr-FR" sz="1200"/>
                    </a:p>
                  </a:txBody>
                  <a:tcPr marL="61271" marR="61271" marT="0" marB="0" anchor="ctr"/>
                </a:tc>
                <a:tc>
                  <a:txBody>
                    <a:bodyPr/>
                    <a:lstStyle/>
                    <a:p>
                      <a:pPr algn="ctr">
                        <a:lnSpc>
                          <a:spcPct val="115000"/>
                        </a:lnSpc>
                        <a:spcAft>
                          <a:spcPts val="0"/>
                        </a:spcAft>
                      </a:pPr>
                      <a:r>
                        <a:rPr lang="en-GB" sz="1200"/>
                        <a:t>2.5</a:t>
                      </a:r>
                      <a:endParaRPr lang="fr-FR" sz="1200"/>
                    </a:p>
                  </a:txBody>
                  <a:tcPr marL="61271" marR="61271" marT="0" marB="0" anchor="ctr"/>
                </a:tc>
                <a:tc>
                  <a:txBody>
                    <a:bodyPr/>
                    <a:lstStyle/>
                    <a:p>
                      <a:pPr algn="ctr">
                        <a:lnSpc>
                          <a:spcPct val="115000"/>
                        </a:lnSpc>
                        <a:spcAft>
                          <a:spcPts val="0"/>
                        </a:spcAft>
                      </a:pPr>
                      <a:r>
                        <a:rPr lang="en-GB" sz="1200"/>
                        <a:t>30.0</a:t>
                      </a:r>
                      <a:endParaRPr lang="fr-FR" sz="1200"/>
                    </a:p>
                  </a:txBody>
                  <a:tcPr marL="61271" marR="61271" marT="0" marB="0" anchor="ctr"/>
                </a:tc>
                <a:tc>
                  <a:txBody>
                    <a:bodyPr/>
                    <a:lstStyle/>
                    <a:p>
                      <a:pPr algn="ctr">
                        <a:lnSpc>
                          <a:spcPct val="115000"/>
                        </a:lnSpc>
                        <a:spcAft>
                          <a:spcPts val="0"/>
                        </a:spcAft>
                      </a:pPr>
                      <a:r>
                        <a:rPr lang="en-GB" sz="1200"/>
                        <a:t>2</a:t>
                      </a:r>
                      <a:endParaRPr lang="fr-FR" sz="1200"/>
                    </a:p>
                  </a:txBody>
                  <a:tcPr marL="61271" marR="61271" marT="0" marB="0" anchor="ctr"/>
                </a:tc>
                <a:extLst>
                  <a:ext uri="{0D108BD9-81ED-4DB2-BD59-A6C34878D82A}">
                    <a16:rowId xmlns:a16="http://schemas.microsoft.com/office/drawing/2014/main" val="10002"/>
                  </a:ext>
                </a:extLst>
              </a:tr>
              <a:tr h="210312">
                <a:tc>
                  <a:txBody>
                    <a:bodyPr/>
                    <a:lstStyle/>
                    <a:p>
                      <a:pPr>
                        <a:lnSpc>
                          <a:spcPct val="115000"/>
                        </a:lnSpc>
                        <a:spcAft>
                          <a:spcPts val="0"/>
                        </a:spcAft>
                      </a:pPr>
                      <a:r>
                        <a:rPr lang="en-GB" sz="1200"/>
                        <a:t>3. Fluorescent lamp</a:t>
                      </a:r>
                      <a:endParaRPr lang="fr-FR" sz="1200"/>
                    </a:p>
                  </a:txBody>
                  <a:tcPr marL="61271" marR="61271" marT="0" marB="0" anchor="ctr"/>
                </a:tc>
                <a:tc>
                  <a:txBody>
                    <a:bodyPr/>
                    <a:lstStyle/>
                    <a:p>
                      <a:pPr algn="ctr">
                        <a:lnSpc>
                          <a:spcPct val="115000"/>
                        </a:lnSpc>
                        <a:spcAft>
                          <a:spcPts val="0"/>
                        </a:spcAft>
                      </a:pPr>
                      <a:r>
                        <a:rPr lang="en-GB" sz="1200"/>
                        <a:t>10.0</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6.3</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26.3</a:t>
                      </a:r>
                      <a:endParaRPr lang="fr-FR" sz="1200"/>
                    </a:p>
                  </a:txBody>
                  <a:tcPr marL="61271" marR="61271" marT="0" marB="0" anchor="ctr"/>
                </a:tc>
                <a:tc>
                  <a:txBody>
                    <a:bodyPr/>
                    <a:lstStyle/>
                    <a:p>
                      <a:pPr algn="ctr">
                        <a:lnSpc>
                          <a:spcPct val="115000"/>
                        </a:lnSpc>
                        <a:spcAft>
                          <a:spcPts val="0"/>
                        </a:spcAft>
                      </a:pPr>
                      <a:r>
                        <a:rPr lang="en-GB" sz="1200" dirty="0"/>
                        <a:t>3</a:t>
                      </a:r>
                      <a:endParaRPr lang="fr-FR" sz="1200" dirty="0"/>
                    </a:p>
                  </a:txBody>
                  <a:tcPr marL="61271" marR="61271" marT="0" marB="0" anchor="ctr"/>
                </a:tc>
                <a:extLst>
                  <a:ext uri="{0D108BD9-81ED-4DB2-BD59-A6C34878D82A}">
                    <a16:rowId xmlns:a16="http://schemas.microsoft.com/office/drawing/2014/main" val="10003"/>
                  </a:ext>
                </a:extLst>
              </a:tr>
              <a:tr h="216711">
                <a:tc>
                  <a:txBody>
                    <a:bodyPr/>
                    <a:lstStyle/>
                    <a:p>
                      <a:pPr>
                        <a:lnSpc>
                          <a:spcPct val="115000"/>
                        </a:lnSpc>
                        <a:spcAft>
                          <a:spcPts val="0"/>
                        </a:spcAft>
                      </a:pPr>
                      <a:r>
                        <a:rPr lang="en-GB" sz="1200"/>
                        <a:t>4. Wooden table</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6.3</a:t>
                      </a:r>
                      <a:endParaRPr lang="fr-FR" sz="1200"/>
                    </a:p>
                  </a:txBody>
                  <a:tcPr marL="61271" marR="61271" marT="0" marB="0" anchor="ctr"/>
                </a:tc>
                <a:tc>
                  <a:txBody>
                    <a:bodyPr/>
                    <a:lstStyle/>
                    <a:p>
                      <a:pPr algn="ctr">
                        <a:lnSpc>
                          <a:spcPct val="115000"/>
                        </a:lnSpc>
                        <a:spcAft>
                          <a:spcPts val="0"/>
                        </a:spcAft>
                      </a:pPr>
                      <a:r>
                        <a:rPr lang="en-GB" sz="1200"/>
                        <a:t>5.8</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25.4</a:t>
                      </a:r>
                      <a:endParaRPr lang="fr-FR" sz="1200"/>
                    </a:p>
                  </a:txBody>
                  <a:tcPr marL="61271" marR="61271" marT="0" marB="0" anchor="ctr"/>
                </a:tc>
                <a:tc>
                  <a:txBody>
                    <a:bodyPr/>
                    <a:lstStyle/>
                    <a:p>
                      <a:pPr algn="ctr">
                        <a:lnSpc>
                          <a:spcPct val="115000"/>
                        </a:lnSpc>
                        <a:spcAft>
                          <a:spcPts val="0"/>
                        </a:spcAft>
                      </a:pPr>
                      <a:r>
                        <a:rPr lang="en-GB" sz="1200" dirty="0"/>
                        <a:t>4</a:t>
                      </a:r>
                      <a:endParaRPr lang="fr-FR" sz="1200" dirty="0"/>
                    </a:p>
                  </a:txBody>
                  <a:tcPr marL="61271" marR="61271" marT="0" marB="0" anchor="ctr"/>
                </a:tc>
                <a:extLst>
                  <a:ext uri="{0D108BD9-81ED-4DB2-BD59-A6C34878D82A}">
                    <a16:rowId xmlns:a16="http://schemas.microsoft.com/office/drawing/2014/main" val="10004"/>
                  </a:ext>
                </a:extLst>
              </a:tr>
              <a:tr h="211605">
                <a:tc>
                  <a:txBody>
                    <a:bodyPr/>
                    <a:lstStyle/>
                    <a:p>
                      <a:pPr>
                        <a:lnSpc>
                          <a:spcPct val="115000"/>
                        </a:lnSpc>
                        <a:spcAft>
                          <a:spcPts val="0"/>
                        </a:spcAft>
                      </a:pPr>
                      <a:r>
                        <a:rPr lang="en-GB" sz="1200"/>
                        <a:t>5. Wooden chair</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6.3</a:t>
                      </a:r>
                      <a:endParaRPr lang="fr-FR" sz="1200"/>
                    </a:p>
                  </a:txBody>
                  <a:tcPr marL="61271" marR="61271" marT="0" marB="0" anchor="ctr"/>
                </a:tc>
                <a:tc>
                  <a:txBody>
                    <a:bodyPr/>
                    <a:lstStyle/>
                    <a:p>
                      <a:pPr algn="ctr">
                        <a:lnSpc>
                          <a:spcPct val="115000"/>
                        </a:lnSpc>
                        <a:spcAft>
                          <a:spcPts val="0"/>
                        </a:spcAft>
                      </a:pPr>
                      <a:r>
                        <a:rPr lang="en-GB" sz="1200"/>
                        <a:t>5.8</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25.4</a:t>
                      </a:r>
                      <a:endParaRPr lang="fr-FR" sz="1200"/>
                    </a:p>
                  </a:txBody>
                  <a:tcPr marL="61271" marR="61271" marT="0" marB="0" anchor="ctr"/>
                </a:tc>
                <a:tc>
                  <a:txBody>
                    <a:bodyPr/>
                    <a:lstStyle/>
                    <a:p>
                      <a:pPr algn="ctr">
                        <a:lnSpc>
                          <a:spcPct val="115000"/>
                        </a:lnSpc>
                        <a:spcAft>
                          <a:spcPts val="0"/>
                        </a:spcAft>
                      </a:pPr>
                      <a:r>
                        <a:rPr lang="en-GB" sz="1200"/>
                        <a:t>4</a:t>
                      </a:r>
                      <a:endParaRPr lang="fr-FR" sz="1200"/>
                    </a:p>
                  </a:txBody>
                  <a:tcPr marL="61271" marR="61271" marT="0" marB="0" anchor="ctr"/>
                </a:tc>
                <a:extLst>
                  <a:ext uri="{0D108BD9-81ED-4DB2-BD59-A6C34878D82A}">
                    <a16:rowId xmlns:a16="http://schemas.microsoft.com/office/drawing/2014/main" val="10005"/>
                  </a:ext>
                </a:extLst>
              </a:tr>
              <a:tr h="247347">
                <a:tc>
                  <a:txBody>
                    <a:bodyPr/>
                    <a:lstStyle/>
                    <a:p>
                      <a:pPr>
                        <a:lnSpc>
                          <a:spcPct val="115000"/>
                        </a:lnSpc>
                        <a:spcAft>
                          <a:spcPts val="0"/>
                        </a:spcAft>
                      </a:pPr>
                      <a:r>
                        <a:rPr lang="en-GB" sz="1200"/>
                        <a:t>6. Television</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6.3</a:t>
                      </a:r>
                      <a:endParaRPr lang="fr-FR" sz="1200"/>
                    </a:p>
                  </a:txBody>
                  <a:tcPr marL="61271" marR="61271" marT="0" marB="0" anchor="ctr"/>
                </a:tc>
                <a:tc>
                  <a:txBody>
                    <a:bodyPr/>
                    <a:lstStyle/>
                    <a:p>
                      <a:pPr algn="ctr">
                        <a:lnSpc>
                          <a:spcPct val="115000"/>
                        </a:lnSpc>
                        <a:spcAft>
                          <a:spcPts val="0"/>
                        </a:spcAft>
                      </a:pPr>
                      <a:r>
                        <a:rPr lang="en-GB" sz="1200"/>
                        <a:t>5.4</a:t>
                      </a:r>
                      <a:endParaRPr lang="fr-FR" sz="1200"/>
                    </a:p>
                  </a:txBody>
                  <a:tcPr marL="61271" marR="61271" marT="0" marB="0" anchor="ctr"/>
                </a:tc>
                <a:tc>
                  <a:txBody>
                    <a:bodyPr/>
                    <a:lstStyle/>
                    <a:p>
                      <a:pPr algn="ctr">
                        <a:lnSpc>
                          <a:spcPct val="115000"/>
                        </a:lnSpc>
                        <a:spcAft>
                          <a:spcPts val="0"/>
                        </a:spcAft>
                      </a:pPr>
                      <a:r>
                        <a:rPr lang="en-GB" sz="1200"/>
                        <a:t>2.5</a:t>
                      </a:r>
                      <a:endParaRPr lang="fr-FR" sz="1200"/>
                    </a:p>
                  </a:txBody>
                  <a:tcPr marL="61271" marR="61271" marT="0" marB="0" anchor="ctr"/>
                </a:tc>
                <a:tc>
                  <a:txBody>
                    <a:bodyPr/>
                    <a:lstStyle/>
                    <a:p>
                      <a:pPr algn="ctr">
                        <a:lnSpc>
                          <a:spcPct val="115000"/>
                        </a:lnSpc>
                        <a:spcAft>
                          <a:spcPts val="0"/>
                        </a:spcAft>
                      </a:pPr>
                      <a:r>
                        <a:rPr lang="en-GB" sz="1200"/>
                        <a:t>24.2</a:t>
                      </a:r>
                      <a:endParaRPr lang="fr-FR" sz="1200"/>
                    </a:p>
                  </a:txBody>
                  <a:tcPr marL="61271" marR="61271" marT="0" marB="0" anchor="ctr"/>
                </a:tc>
                <a:tc>
                  <a:txBody>
                    <a:bodyPr/>
                    <a:lstStyle/>
                    <a:p>
                      <a:pPr algn="ctr">
                        <a:lnSpc>
                          <a:spcPct val="115000"/>
                        </a:lnSpc>
                        <a:spcAft>
                          <a:spcPts val="0"/>
                        </a:spcAft>
                      </a:pPr>
                      <a:r>
                        <a:rPr lang="en-GB" sz="1200"/>
                        <a:t>6</a:t>
                      </a:r>
                      <a:endParaRPr lang="fr-FR" sz="1200"/>
                    </a:p>
                  </a:txBody>
                  <a:tcPr marL="61271" marR="61271" marT="0" marB="0" anchor="ctr"/>
                </a:tc>
                <a:extLst>
                  <a:ext uri="{0D108BD9-81ED-4DB2-BD59-A6C34878D82A}">
                    <a16:rowId xmlns:a16="http://schemas.microsoft.com/office/drawing/2014/main" val="10006"/>
                  </a:ext>
                </a:extLst>
              </a:tr>
              <a:tr h="226923">
                <a:tc>
                  <a:txBody>
                    <a:bodyPr/>
                    <a:lstStyle/>
                    <a:p>
                      <a:pPr>
                        <a:lnSpc>
                          <a:spcPct val="115000"/>
                        </a:lnSpc>
                        <a:spcAft>
                          <a:spcPts val="0"/>
                        </a:spcAft>
                      </a:pPr>
                      <a:r>
                        <a:rPr lang="en-GB" sz="1200"/>
                        <a:t>7. Air-conditioner</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6.3</a:t>
                      </a:r>
                      <a:endParaRPr lang="fr-FR" sz="1200"/>
                    </a:p>
                  </a:txBody>
                  <a:tcPr marL="61271" marR="61271" marT="0" marB="0" anchor="ctr"/>
                </a:tc>
                <a:tc>
                  <a:txBody>
                    <a:bodyPr/>
                    <a:lstStyle/>
                    <a:p>
                      <a:pPr algn="ctr">
                        <a:lnSpc>
                          <a:spcPct val="115000"/>
                        </a:lnSpc>
                        <a:spcAft>
                          <a:spcPts val="0"/>
                        </a:spcAft>
                      </a:pPr>
                      <a:r>
                        <a:rPr lang="en-GB" sz="1200"/>
                        <a:t>6.7</a:t>
                      </a:r>
                      <a:endParaRPr lang="fr-FR" sz="1200"/>
                    </a:p>
                  </a:txBody>
                  <a:tcPr marL="61271" marR="61271" marT="0" marB="0" anchor="ctr"/>
                </a:tc>
                <a:tc>
                  <a:txBody>
                    <a:bodyPr/>
                    <a:lstStyle/>
                    <a:p>
                      <a:pPr algn="ctr">
                        <a:lnSpc>
                          <a:spcPct val="115000"/>
                        </a:lnSpc>
                        <a:spcAft>
                          <a:spcPts val="0"/>
                        </a:spcAft>
                      </a:pPr>
                      <a:r>
                        <a:rPr lang="en-GB" sz="1200"/>
                        <a:t>2.5</a:t>
                      </a:r>
                      <a:endParaRPr lang="fr-FR" sz="1200"/>
                    </a:p>
                  </a:txBody>
                  <a:tcPr marL="61271" marR="61271" marT="0" marB="0" anchor="ctr"/>
                </a:tc>
                <a:tc>
                  <a:txBody>
                    <a:bodyPr/>
                    <a:lstStyle/>
                    <a:p>
                      <a:pPr algn="ctr">
                        <a:lnSpc>
                          <a:spcPct val="115000"/>
                        </a:lnSpc>
                        <a:spcAft>
                          <a:spcPts val="0"/>
                        </a:spcAft>
                      </a:pPr>
                      <a:r>
                        <a:rPr lang="en-GB" sz="1200"/>
                        <a:t>23.8</a:t>
                      </a:r>
                      <a:endParaRPr lang="fr-FR" sz="1200"/>
                    </a:p>
                  </a:txBody>
                  <a:tcPr marL="61271" marR="61271" marT="0" marB="0" anchor="ctr"/>
                </a:tc>
                <a:tc>
                  <a:txBody>
                    <a:bodyPr/>
                    <a:lstStyle/>
                    <a:p>
                      <a:pPr algn="ctr">
                        <a:lnSpc>
                          <a:spcPct val="115000"/>
                        </a:lnSpc>
                        <a:spcAft>
                          <a:spcPts val="0"/>
                        </a:spcAft>
                      </a:pPr>
                      <a:r>
                        <a:rPr lang="en-GB" sz="1200"/>
                        <a:t>7</a:t>
                      </a:r>
                      <a:endParaRPr lang="fr-FR" sz="1200"/>
                    </a:p>
                  </a:txBody>
                  <a:tcPr marL="61271" marR="61271" marT="0" marB="0" anchor="ctr"/>
                </a:tc>
                <a:extLst>
                  <a:ext uri="{0D108BD9-81ED-4DB2-BD59-A6C34878D82A}">
                    <a16:rowId xmlns:a16="http://schemas.microsoft.com/office/drawing/2014/main" val="10007"/>
                  </a:ext>
                </a:extLst>
              </a:tr>
              <a:tr h="218981">
                <a:tc>
                  <a:txBody>
                    <a:bodyPr/>
                    <a:lstStyle/>
                    <a:p>
                      <a:pPr>
                        <a:lnSpc>
                          <a:spcPct val="115000"/>
                        </a:lnSpc>
                        <a:spcAft>
                          <a:spcPts val="0"/>
                        </a:spcAft>
                      </a:pPr>
                      <a:r>
                        <a:rPr lang="en-GB" sz="1200"/>
                        <a:t>8. Monitor</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6.3</a:t>
                      </a:r>
                      <a:endParaRPr lang="fr-FR" sz="1200"/>
                    </a:p>
                  </a:txBody>
                  <a:tcPr marL="61271" marR="61271" marT="0" marB="0" anchor="ctr"/>
                </a:tc>
                <a:tc>
                  <a:txBody>
                    <a:bodyPr/>
                    <a:lstStyle/>
                    <a:p>
                      <a:pPr algn="ctr">
                        <a:lnSpc>
                          <a:spcPct val="115000"/>
                        </a:lnSpc>
                        <a:spcAft>
                          <a:spcPts val="0"/>
                        </a:spcAft>
                      </a:pPr>
                      <a:r>
                        <a:rPr lang="en-GB" sz="1200"/>
                        <a:t>5.4</a:t>
                      </a:r>
                      <a:endParaRPr lang="fr-FR" sz="1200"/>
                    </a:p>
                  </a:txBody>
                  <a:tcPr marL="61271" marR="61271" marT="0" marB="0" anchor="ctr"/>
                </a:tc>
                <a:tc>
                  <a:txBody>
                    <a:bodyPr/>
                    <a:lstStyle/>
                    <a:p>
                      <a:pPr algn="ctr">
                        <a:lnSpc>
                          <a:spcPct val="115000"/>
                        </a:lnSpc>
                        <a:spcAft>
                          <a:spcPts val="0"/>
                        </a:spcAft>
                      </a:pPr>
                      <a:r>
                        <a:rPr lang="en-GB" sz="1200"/>
                        <a:t>2.5</a:t>
                      </a:r>
                      <a:endParaRPr lang="fr-FR" sz="1200"/>
                    </a:p>
                  </a:txBody>
                  <a:tcPr marL="61271" marR="61271" marT="0" marB="0" anchor="ctr"/>
                </a:tc>
                <a:tc>
                  <a:txBody>
                    <a:bodyPr/>
                    <a:lstStyle/>
                    <a:p>
                      <a:pPr algn="ctr">
                        <a:lnSpc>
                          <a:spcPct val="115000"/>
                        </a:lnSpc>
                        <a:spcAft>
                          <a:spcPts val="0"/>
                        </a:spcAft>
                      </a:pPr>
                      <a:r>
                        <a:rPr lang="en-GB" sz="1200"/>
                        <a:t>22.5</a:t>
                      </a:r>
                      <a:endParaRPr lang="fr-FR" sz="1200"/>
                    </a:p>
                  </a:txBody>
                  <a:tcPr marL="61271" marR="61271" marT="0" marB="0" anchor="ctr"/>
                </a:tc>
                <a:tc>
                  <a:txBody>
                    <a:bodyPr/>
                    <a:lstStyle/>
                    <a:p>
                      <a:pPr algn="ctr">
                        <a:lnSpc>
                          <a:spcPct val="115000"/>
                        </a:lnSpc>
                        <a:spcAft>
                          <a:spcPts val="0"/>
                        </a:spcAft>
                      </a:pPr>
                      <a:r>
                        <a:rPr lang="en-US" sz="1200"/>
                        <a:t>8</a:t>
                      </a:r>
                      <a:endParaRPr lang="fr-FR" sz="1200"/>
                    </a:p>
                  </a:txBody>
                  <a:tcPr marL="61271" marR="61271" marT="0" marB="0" anchor="ctr"/>
                </a:tc>
                <a:extLst>
                  <a:ext uri="{0D108BD9-81ED-4DB2-BD59-A6C34878D82A}">
                    <a16:rowId xmlns:a16="http://schemas.microsoft.com/office/drawing/2014/main" val="10008"/>
                  </a:ext>
                </a:extLst>
              </a:tr>
              <a:tr h="218981">
                <a:tc>
                  <a:txBody>
                    <a:bodyPr/>
                    <a:lstStyle/>
                    <a:p>
                      <a:pPr>
                        <a:lnSpc>
                          <a:spcPct val="115000"/>
                        </a:lnSpc>
                        <a:spcAft>
                          <a:spcPts val="0"/>
                        </a:spcAft>
                      </a:pPr>
                      <a:r>
                        <a:rPr lang="en-GB" sz="1200"/>
                        <a:t>9. Printer</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6.3</a:t>
                      </a:r>
                      <a:endParaRPr lang="fr-FR" sz="1200"/>
                    </a:p>
                  </a:txBody>
                  <a:tcPr marL="61271" marR="61271" marT="0" marB="0" anchor="ctr"/>
                </a:tc>
                <a:tc>
                  <a:txBody>
                    <a:bodyPr/>
                    <a:lstStyle/>
                    <a:p>
                      <a:pPr algn="ctr">
                        <a:lnSpc>
                          <a:spcPct val="115000"/>
                        </a:lnSpc>
                        <a:spcAft>
                          <a:spcPts val="0"/>
                        </a:spcAft>
                      </a:pPr>
                      <a:r>
                        <a:rPr lang="en-GB" sz="1200"/>
                        <a:t>4.6</a:t>
                      </a:r>
                      <a:endParaRPr lang="fr-FR" sz="1200"/>
                    </a:p>
                  </a:txBody>
                  <a:tcPr marL="61271" marR="61271" marT="0" marB="0" anchor="ctr"/>
                </a:tc>
                <a:tc>
                  <a:txBody>
                    <a:bodyPr/>
                    <a:lstStyle/>
                    <a:p>
                      <a:pPr algn="ctr">
                        <a:lnSpc>
                          <a:spcPct val="115000"/>
                        </a:lnSpc>
                        <a:spcAft>
                          <a:spcPts val="0"/>
                        </a:spcAft>
                      </a:pPr>
                      <a:r>
                        <a:rPr lang="en-GB" sz="1200"/>
                        <a:t>2.5</a:t>
                      </a:r>
                      <a:endParaRPr lang="fr-FR" sz="1200"/>
                    </a:p>
                  </a:txBody>
                  <a:tcPr marL="61271" marR="61271" marT="0" marB="0" anchor="ctr"/>
                </a:tc>
                <a:tc>
                  <a:txBody>
                    <a:bodyPr/>
                    <a:lstStyle/>
                    <a:p>
                      <a:pPr algn="ctr">
                        <a:lnSpc>
                          <a:spcPct val="115000"/>
                        </a:lnSpc>
                        <a:spcAft>
                          <a:spcPts val="0"/>
                        </a:spcAft>
                      </a:pPr>
                      <a:r>
                        <a:rPr lang="en-GB" sz="1200"/>
                        <a:t>21.7</a:t>
                      </a:r>
                      <a:endParaRPr lang="fr-FR" sz="1200"/>
                    </a:p>
                  </a:txBody>
                  <a:tcPr marL="61271" marR="61271" marT="0" marB="0" anchor="ctr"/>
                </a:tc>
                <a:tc>
                  <a:txBody>
                    <a:bodyPr/>
                    <a:lstStyle/>
                    <a:p>
                      <a:pPr algn="ctr">
                        <a:lnSpc>
                          <a:spcPct val="115000"/>
                        </a:lnSpc>
                        <a:spcAft>
                          <a:spcPts val="0"/>
                        </a:spcAft>
                      </a:pPr>
                      <a:r>
                        <a:rPr lang="en-GB" sz="1200"/>
                        <a:t>9</a:t>
                      </a:r>
                      <a:endParaRPr lang="fr-FR" sz="1200"/>
                    </a:p>
                  </a:txBody>
                  <a:tcPr marL="61271" marR="61271" marT="0" marB="0" anchor="ctr"/>
                </a:tc>
                <a:extLst>
                  <a:ext uri="{0D108BD9-81ED-4DB2-BD59-A6C34878D82A}">
                    <a16:rowId xmlns:a16="http://schemas.microsoft.com/office/drawing/2014/main" val="10009"/>
                  </a:ext>
                </a:extLst>
              </a:tr>
              <a:tr h="218981">
                <a:tc>
                  <a:txBody>
                    <a:bodyPr/>
                    <a:lstStyle/>
                    <a:p>
                      <a:pPr>
                        <a:lnSpc>
                          <a:spcPct val="115000"/>
                        </a:lnSpc>
                        <a:spcAft>
                          <a:spcPts val="0"/>
                        </a:spcAft>
                      </a:pPr>
                      <a:r>
                        <a:rPr lang="en-GB" sz="1200"/>
                        <a:t>10. Electric fan</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7.5</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2.5</a:t>
                      </a:r>
                      <a:endParaRPr lang="fr-FR" sz="1200"/>
                    </a:p>
                  </a:txBody>
                  <a:tcPr marL="61271" marR="61271" marT="0" marB="0" anchor="ctr"/>
                </a:tc>
                <a:tc>
                  <a:txBody>
                    <a:bodyPr/>
                    <a:lstStyle/>
                    <a:p>
                      <a:pPr algn="ctr">
                        <a:lnSpc>
                          <a:spcPct val="115000"/>
                        </a:lnSpc>
                        <a:spcAft>
                          <a:spcPts val="0"/>
                        </a:spcAft>
                      </a:pPr>
                      <a:r>
                        <a:rPr lang="en-GB" sz="1200"/>
                        <a:t>21.7</a:t>
                      </a:r>
                      <a:endParaRPr lang="fr-FR" sz="1200"/>
                    </a:p>
                  </a:txBody>
                  <a:tcPr marL="61271" marR="61271" marT="0" marB="0" anchor="ctr"/>
                </a:tc>
                <a:tc>
                  <a:txBody>
                    <a:bodyPr/>
                    <a:lstStyle/>
                    <a:p>
                      <a:pPr algn="ctr">
                        <a:lnSpc>
                          <a:spcPct val="115000"/>
                        </a:lnSpc>
                        <a:spcAft>
                          <a:spcPts val="0"/>
                        </a:spcAft>
                      </a:pPr>
                      <a:r>
                        <a:rPr lang="en-GB" sz="1200"/>
                        <a:t>9</a:t>
                      </a:r>
                      <a:endParaRPr lang="fr-FR" sz="1200"/>
                    </a:p>
                  </a:txBody>
                  <a:tcPr marL="61271" marR="61271" marT="0" marB="0" anchor="ctr"/>
                </a:tc>
                <a:extLst>
                  <a:ext uri="{0D108BD9-81ED-4DB2-BD59-A6C34878D82A}">
                    <a16:rowId xmlns:a16="http://schemas.microsoft.com/office/drawing/2014/main" val="10010"/>
                  </a:ext>
                </a:extLst>
              </a:tr>
              <a:tr h="420623">
                <a:tc>
                  <a:txBody>
                    <a:bodyPr/>
                    <a:lstStyle/>
                    <a:p>
                      <a:pPr>
                        <a:lnSpc>
                          <a:spcPct val="115000"/>
                        </a:lnSpc>
                        <a:spcAft>
                          <a:spcPts val="0"/>
                        </a:spcAft>
                      </a:pPr>
                      <a:r>
                        <a:rPr lang="en-GB" sz="1200" dirty="0"/>
                        <a:t>11. Public lighting system</a:t>
                      </a:r>
                      <a:endParaRPr lang="fr-FR" sz="1200" dirty="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3.3</a:t>
                      </a:r>
                      <a:endParaRPr lang="fr-FR" sz="1200"/>
                    </a:p>
                  </a:txBody>
                  <a:tcPr marL="61271" marR="61271" marT="0" marB="0" anchor="ctr"/>
                </a:tc>
                <a:tc>
                  <a:txBody>
                    <a:bodyPr/>
                    <a:lstStyle/>
                    <a:p>
                      <a:pPr algn="ctr">
                        <a:lnSpc>
                          <a:spcPct val="115000"/>
                        </a:lnSpc>
                        <a:spcAft>
                          <a:spcPts val="0"/>
                        </a:spcAft>
                      </a:pPr>
                      <a:r>
                        <a:rPr lang="en-GB" sz="1200"/>
                        <a:t>5.0</a:t>
                      </a:r>
                      <a:endParaRPr lang="fr-FR" sz="1200"/>
                    </a:p>
                  </a:txBody>
                  <a:tcPr marL="61271" marR="61271" marT="0" marB="0" anchor="ctr"/>
                </a:tc>
                <a:tc>
                  <a:txBody>
                    <a:bodyPr/>
                    <a:lstStyle/>
                    <a:p>
                      <a:pPr algn="ctr">
                        <a:lnSpc>
                          <a:spcPct val="115000"/>
                        </a:lnSpc>
                        <a:spcAft>
                          <a:spcPts val="0"/>
                        </a:spcAft>
                      </a:pPr>
                      <a:r>
                        <a:rPr lang="en-GB" sz="1200"/>
                        <a:t>2.9</a:t>
                      </a:r>
                      <a:endParaRPr lang="fr-FR" sz="1200"/>
                    </a:p>
                  </a:txBody>
                  <a:tcPr marL="61271" marR="61271" marT="0" marB="0" anchor="ctr"/>
                </a:tc>
                <a:tc>
                  <a:txBody>
                    <a:bodyPr/>
                    <a:lstStyle/>
                    <a:p>
                      <a:pPr algn="ctr">
                        <a:lnSpc>
                          <a:spcPct val="115000"/>
                        </a:lnSpc>
                        <a:spcAft>
                          <a:spcPts val="0"/>
                        </a:spcAft>
                      </a:pPr>
                      <a:r>
                        <a:rPr lang="en-GB" sz="1200"/>
                        <a:t>1.7</a:t>
                      </a:r>
                      <a:endParaRPr lang="fr-FR" sz="1200"/>
                    </a:p>
                  </a:txBody>
                  <a:tcPr marL="61271" marR="61271" marT="0" marB="0" anchor="ctr"/>
                </a:tc>
                <a:tc>
                  <a:txBody>
                    <a:bodyPr/>
                    <a:lstStyle/>
                    <a:p>
                      <a:pPr algn="ctr">
                        <a:lnSpc>
                          <a:spcPct val="115000"/>
                        </a:lnSpc>
                        <a:spcAft>
                          <a:spcPts val="0"/>
                        </a:spcAft>
                      </a:pPr>
                      <a:r>
                        <a:rPr lang="en-GB" sz="1200"/>
                        <a:t>17.9</a:t>
                      </a:r>
                      <a:endParaRPr lang="fr-FR" sz="1200"/>
                    </a:p>
                  </a:txBody>
                  <a:tcPr marL="61271" marR="61271" marT="0" marB="0" anchor="ctr"/>
                </a:tc>
                <a:tc>
                  <a:txBody>
                    <a:bodyPr/>
                    <a:lstStyle/>
                    <a:p>
                      <a:pPr algn="ctr">
                        <a:lnSpc>
                          <a:spcPct val="115000"/>
                        </a:lnSpc>
                        <a:spcAft>
                          <a:spcPts val="0"/>
                        </a:spcAft>
                      </a:pPr>
                      <a:r>
                        <a:rPr lang="en-GB" sz="1200" dirty="0"/>
                        <a:t>11</a:t>
                      </a:r>
                      <a:endParaRPr lang="fr-FR" sz="1200" dirty="0"/>
                    </a:p>
                  </a:txBody>
                  <a:tcPr marL="61271" marR="61271" marT="0" marB="0" anchor="ctr"/>
                </a:tc>
                <a:extLst>
                  <a:ext uri="{0D108BD9-81ED-4DB2-BD59-A6C34878D82A}">
                    <a16:rowId xmlns:a16="http://schemas.microsoft.com/office/drawing/2014/main" val="10011"/>
                  </a:ext>
                </a:extLst>
              </a:tr>
            </a:tbl>
          </a:graphicData>
        </a:graphic>
      </p:graphicFrame>
      <p:pic>
        <p:nvPicPr>
          <p:cNvPr id="155769" name="Picture 6">
            <a:extLst>
              <a:ext uri="{FF2B5EF4-FFF2-40B4-BE49-F238E27FC236}">
                <a16:creationId xmlns:a16="http://schemas.microsoft.com/office/drawing/2014/main" id="{E6CAD8D6-8A8F-4680-BA48-16464A2AA2B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43775" y="890588"/>
            <a:ext cx="1222375"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5770" name="Título 1">
            <a:extLst>
              <a:ext uri="{FF2B5EF4-FFF2-40B4-BE49-F238E27FC236}">
                <a16:creationId xmlns:a16="http://schemas.microsoft.com/office/drawing/2014/main" id="{9B3AD11E-0F08-49A8-A23B-5B1D0F52EED8}"/>
              </a:ext>
            </a:extLst>
          </p:cNvPr>
          <p:cNvSpPr txBox="1">
            <a:spLocks/>
          </p:cNvSpPr>
          <p:nvPr/>
        </p:nvSpPr>
        <p:spPr bwMode="auto">
          <a:xfrm>
            <a:off x="727075" y="1231900"/>
            <a:ext cx="790892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accent2"/>
              </a:buClr>
              <a:buSzPct val="76000"/>
              <a:buFont typeface="Wingdings 2" panose="05020102010507070707" pitchFamily="18" charset="2"/>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accent2"/>
              </a:buClr>
              <a:buSzPct val="76000"/>
              <a:buFont typeface="Wingdings 2" panose="05020102010507070707" pitchFamily="18" charset="2"/>
              <a:buChar char=""/>
              <a:defRPr sz="22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accent2"/>
              </a:buClr>
              <a:buSzPct val="76000"/>
              <a:buFont typeface="Wingdings 2" panose="05020102010507070707" pitchFamily="18" charset="2"/>
              <a:buChar char=""/>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accent2"/>
              </a:buClr>
              <a:buSzPct val="76000"/>
              <a:buFont typeface="Wingdings 2" panose="05020102010507070707" pitchFamily="18" charset="2"/>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accent2"/>
              </a:buClr>
              <a:buSzPct val="76000"/>
              <a:buFont typeface="Wingdings 2" panose="05020102010507070707" pitchFamily="18" charset="2"/>
              <a:buChar char=""/>
              <a:defRPr sz="1600">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r>
              <a:rPr lang="en-US" altLang="en-US" sz="2800" dirty="0">
                <a:solidFill>
                  <a:schemeClr val="bg2"/>
                </a:solidFill>
                <a:latin typeface="Roboto Regular"/>
                <a:cs typeface="Times New Roman" panose="02020603050405020304" pitchFamily="18" charset="0"/>
              </a:rPr>
              <a:t>III. Master table</a:t>
            </a:r>
          </a:p>
          <a:p>
            <a:pPr>
              <a:spcBef>
                <a:spcPct val="0"/>
              </a:spcBef>
              <a:buClrTx/>
              <a:buSzTx/>
              <a:buFontTx/>
              <a:buNone/>
            </a:pPr>
            <a:r>
              <a:rPr lang="en-US" altLang="en-US" sz="2800" dirty="0">
                <a:solidFill>
                  <a:schemeClr val="bg2"/>
                </a:solidFill>
                <a:latin typeface="Roboto Regular"/>
                <a:cs typeface="Times New Roman" panose="02020603050405020304" pitchFamily="18" charset="0"/>
              </a:rPr>
              <a:t>Country example: Vietnam</a:t>
            </a:r>
          </a:p>
        </p:txBody>
      </p:sp>
    </p:spTree>
  </p:cSld>
  <p:clrMapOvr>
    <a:masterClrMapping/>
  </p:clrMapOvr>
  <p:transition spd="med">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5">
      <a:dk1>
        <a:srgbClr val="000000"/>
      </a:dk1>
      <a:lt1>
        <a:srgbClr val="FFFFFF"/>
      </a:lt1>
      <a:dk2>
        <a:srgbClr val="D1282E"/>
      </a:dk2>
      <a:lt2>
        <a:srgbClr val="00BAF4"/>
      </a:lt2>
      <a:accent1>
        <a:srgbClr val="7A7A7A"/>
      </a:accent1>
      <a:accent2>
        <a:srgbClr val="D9BA1B"/>
      </a:accent2>
      <a:accent3>
        <a:srgbClr val="526DB0"/>
      </a:accent3>
      <a:accent4>
        <a:srgbClr val="989AAC"/>
      </a:accent4>
      <a:accent5>
        <a:srgbClr val="DC5924"/>
      </a:accent5>
      <a:accent6>
        <a:srgbClr val="36819A"/>
      </a:accent6>
      <a:hlink>
        <a:srgbClr val="CC9900"/>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GC Master">
  <a:themeElements>
    <a:clrScheme name="Custom 9">
      <a:dk1>
        <a:srgbClr val="2A4F1C"/>
      </a:dk1>
      <a:lt1>
        <a:sysClr val="window" lastClr="FFFFFF"/>
      </a:lt1>
      <a:dk2>
        <a:srgbClr val="2A4F1C"/>
      </a:dk2>
      <a:lt2>
        <a:srgbClr val="E3DED1"/>
      </a:lt2>
      <a:accent1>
        <a:srgbClr val="549E39"/>
      </a:accent1>
      <a:accent2>
        <a:srgbClr val="8AB833"/>
      </a:accent2>
      <a:accent3>
        <a:srgbClr val="C0CF3A"/>
      </a:accent3>
      <a:accent4>
        <a:srgbClr val="3F762A"/>
      </a:accent4>
      <a:accent5>
        <a:srgbClr val="BA6906"/>
      </a:accent5>
      <a:accent6>
        <a:srgbClr val="E8F3D3"/>
      </a:accent6>
      <a:hlink>
        <a:srgbClr val="6B9F25"/>
      </a:hlink>
      <a:folHlink>
        <a:srgbClr val="C00000"/>
      </a:folHlink>
    </a:clrScheme>
    <a:fontScheme name="Custom 1">
      <a:majorFont>
        <a:latin typeface="Flama Extrabold"/>
        <a:ea typeface=""/>
        <a:cs typeface=""/>
      </a:majorFont>
      <a:minorFont>
        <a:latin typeface="Flama-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6028</TotalTime>
  <Words>2170</Words>
  <Application>Microsoft Office PowerPoint</Application>
  <PresentationFormat>On-screen Show (4:3)</PresentationFormat>
  <Paragraphs>327</Paragraphs>
  <Slides>25</Slides>
  <Notes>9</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25</vt:i4>
      </vt:variant>
    </vt:vector>
  </HeadingPairs>
  <TitlesOfParts>
    <vt:vector size="40" baseType="lpstr">
      <vt:lpstr>Arial</vt:lpstr>
      <vt:lpstr>Calibri</vt:lpstr>
      <vt:lpstr>Flama Extrabold</vt:lpstr>
      <vt:lpstr>Flama-Book</vt:lpstr>
      <vt:lpstr>Flama-Extrabold</vt:lpstr>
      <vt:lpstr>Flama-Light</vt:lpstr>
      <vt:lpstr>Franklin Gothic Book</vt:lpstr>
      <vt:lpstr>Roboto</vt:lpstr>
      <vt:lpstr>Roboto Regular</vt:lpstr>
      <vt:lpstr>Times New Roman</vt:lpstr>
      <vt:lpstr>Wingdings</vt:lpstr>
      <vt:lpstr>Wingdings 2</vt:lpstr>
      <vt:lpstr>Austin</vt:lpstr>
      <vt:lpstr>GC Master</vt:lpstr>
      <vt:lpstr>1_Office Theme</vt:lpstr>
      <vt:lpstr>PowerPoint Presentation</vt:lpstr>
      <vt:lpstr>PowerPoint Presentation</vt:lpstr>
      <vt:lpstr>UNEP SPP Approach</vt:lpstr>
      <vt:lpstr>More information</vt:lpstr>
      <vt:lpstr>UNEP SPP Approach</vt:lpstr>
      <vt:lpstr>PowerPoint Presentation</vt:lpstr>
      <vt:lpstr>PowerPoint Presentation</vt:lpstr>
      <vt:lpstr>PowerPoint Presentation</vt:lpstr>
      <vt:lpstr>PowerPoint Presentation</vt:lpstr>
      <vt:lpstr>PowerPoint Presentation</vt:lpstr>
      <vt:lpstr>PowerPoint Presentation</vt:lpstr>
      <vt:lpstr>Final outcome</vt:lpstr>
      <vt:lpstr>PowerPoint Presentation</vt:lpstr>
      <vt:lpstr>PowerPoint Presentation</vt:lpstr>
      <vt:lpstr>Recommendations</vt:lpstr>
      <vt:lpstr>PowerPoint Presentation</vt:lpstr>
      <vt:lpstr>Recommendations (2)</vt:lpstr>
      <vt:lpstr>Importance of stakeholder consultation in determining sustainable purchasing criteria – India</vt:lpstr>
      <vt:lpstr>India RACs consultation (2)</vt:lpstr>
      <vt:lpstr>India RACs consultation (3)</vt:lpstr>
      <vt:lpstr>Green Public Procurement (GPP) criteria – European Union </vt:lpstr>
      <vt:lpstr>GPP Criteria – EU (2)</vt:lpstr>
      <vt:lpstr>GPP Criteria – EU (3)</vt:lpstr>
      <vt:lpstr>PowerPoint Presentation</vt:lpstr>
      <vt:lpstr>PowerPoint Presentation</vt:lpstr>
    </vt:vector>
  </TitlesOfParts>
  <Company>TGE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 m</dc:creator>
  <cp:lastModifiedBy>Farid Yaker</cp:lastModifiedBy>
  <cp:revision>267</cp:revision>
  <dcterms:created xsi:type="dcterms:W3CDTF">2012-06-13T07:24:20Z</dcterms:created>
  <dcterms:modified xsi:type="dcterms:W3CDTF">2021-10-11T15:18:54Z</dcterms:modified>
</cp:coreProperties>
</file>