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18" r:id="rId5"/>
    <p:sldId id="257" r:id="rId6"/>
    <p:sldId id="319" r:id="rId7"/>
    <p:sldId id="320" r:id="rId8"/>
    <p:sldId id="321" r:id="rId9"/>
    <p:sldId id="324" r:id="rId10"/>
    <p:sldId id="322" r:id="rId11"/>
    <p:sldId id="325" r:id="rId12"/>
    <p:sldId id="326" r:id="rId13"/>
    <p:sldId id="263" r:id="rId14"/>
    <p:sldId id="265" r:id="rId15"/>
    <p:sldId id="259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7D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83BBFE-E382-4391-89B0-309ED654A4E9}" v="102" dt="2023-06-07T09:10:46.717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5220" autoAdjust="0"/>
  </p:normalViewPr>
  <p:slideViewPr>
    <p:cSldViewPr snapToGrid="0">
      <p:cViewPr varScale="1">
        <p:scale>
          <a:sx n="111" d="100"/>
          <a:sy n="111" d="100"/>
        </p:scale>
        <p:origin x="450" y="114"/>
      </p:cViewPr>
      <p:guideLst/>
    </p:cSldViewPr>
  </p:slideViewPr>
  <p:outlineViewPr>
    <p:cViewPr>
      <p:scale>
        <a:sx n="33" d="100"/>
        <a:sy n="33" d="100"/>
      </p:scale>
      <p:origin x="0" y="-21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217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o Pyvovar" userId="5e414838504c52f4" providerId="LiveId" clId="{45F0BF33-98D8-4763-A7DB-D333BF98A997}"/>
    <pc:docChg chg="undo custSel modSld">
      <pc:chgData name="Petro Pyvovar" userId="5e414838504c52f4" providerId="LiveId" clId="{45F0BF33-98D8-4763-A7DB-D333BF98A997}" dt="2023-05-31T19:21:00.562" v="12" actId="478"/>
      <pc:docMkLst>
        <pc:docMk/>
      </pc:docMkLst>
      <pc:sldChg chg="addSp delSp modSp mod">
        <pc:chgData name="Petro Pyvovar" userId="5e414838504c52f4" providerId="LiveId" clId="{45F0BF33-98D8-4763-A7DB-D333BF98A997}" dt="2023-05-31T19:21:00.562" v="12" actId="478"/>
        <pc:sldMkLst>
          <pc:docMk/>
          <pc:sldMk cId="860759002" sldId="260"/>
        </pc:sldMkLst>
        <pc:spChg chg="add del">
          <ac:chgData name="Petro Pyvovar" userId="5e414838504c52f4" providerId="LiveId" clId="{45F0BF33-98D8-4763-A7DB-D333BF98A997}" dt="2023-05-31T19:21:00.562" v="12" actId="478"/>
          <ac:spMkLst>
            <pc:docMk/>
            <pc:sldMk cId="860759002" sldId="260"/>
            <ac:spMk id="29" creationId="{C7070E84-7C6C-417F-AB09-EC34EAFFD611}"/>
          </ac:spMkLst>
        </pc:spChg>
        <pc:picChg chg="mod">
          <ac:chgData name="Petro Pyvovar" userId="5e414838504c52f4" providerId="LiveId" clId="{45F0BF33-98D8-4763-A7DB-D333BF98A997}" dt="2023-05-31T19:20:37.204" v="0" actId="1076"/>
          <ac:picMkLst>
            <pc:docMk/>
            <pc:sldMk cId="860759002" sldId="260"/>
            <ac:picMk id="34" creationId="{C4BDBB22-6AEB-49C9-9E42-0CA929FFB7A4}"/>
          </ac:picMkLst>
        </pc:picChg>
      </pc:sldChg>
      <pc:sldChg chg="addSp delSp modSp mod">
        <pc:chgData name="Petro Pyvovar" userId="5e414838504c52f4" providerId="LiveId" clId="{45F0BF33-98D8-4763-A7DB-D333BF98A997}" dt="2023-05-31T19:21:00.159" v="11" actId="478"/>
        <pc:sldMkLst>
          <pc:docMk/>
          <pc:sldMk cId="2583275527" sldId="277"/>
        </pc:sldMkLst>
        <pc:spChg chg="add del mod">
          <ac:chgData name="Petro Pyvovar" userId="5e414838504c52f4" providerId="LiveId" clId="{45F0BF33-98D8-4763-A7DB-D333BF98A997}" dt="2023-05-31T19:20:59.902" v="10" actId="478"/>
          <ac:spMkLst>
            <pc:docMk/>
            <pc:sldMk cId="2583275527" sldId="277"/>
            <ac:spMk id="3" creationId="{EB7C1C88-3A39-08C9-4800-BF00F72BDD9E}"/>
          </ac:spMkLst>
        </pc:spChg>
        <pc:spChg chg="add del mod">
          <ac:chgData name="Petro Pyvovar" userId="5e414838504c52f4" providerId="LiveId" clId="{45F0BF33-98D8-4763-A7DB-D333BF98A997}" dt="2023-05-31T19:20:59.443" v="8" actId="478"/>
          <ac:spMkLst>
            <pc:docMk/>
            <pc:sldMk cId="2583275527" sldId="277"/>
            <ac:spMk id="5" creationId="{36BF8827-C416-59FC-879C-1B0638890304}"/>
          </ac:spMkLst>
        </pc:spChg>
        <pc:spChg chg="add del">
          <ac:chgData name="Petro Pyvovar" userId="5e414838504c52f4" providerId="LiveId" clId="{45F0BF33-98D8-4763-A7DB-D333BF98A997}" dt="2023-05-31T19:20:59.902" v="10" actId="478"/>
          <ac:spMkLst>
            <pc:docMk/>
            <pc:sldMk cId="2583275527" sldId="277"/>
            <ac:spMk id="7" creationId="{CF45A9EB-00FC-4DE7-8041-09649EF9B9B6}"/>
          </ac:spMkLst>
        </pc:spChg>
        <pc:spChg chg="add del">
          <ac:chgData name="Petro Pyvovar" userId="5e414838504c52f4" providerId="LiveId" clId="{45F0BF33-98D8-4763-A7DB-D333BF98A997}" dt="2023-05-31T19:21:00.159" v="11" actId="478"/>
          <ac:spMkLst>
            <pc:docMk/>
            <pc:sldMk cId="2583275527" sldId="277"/>
            <ac:spMk id="12" creationId="{619D1BA2-3111-4E03-81E3-0D0F9BA3676D}"/>
          </ac:spMkLst>
        </pc:spChg>
        <pc:spChg chg="add del">
          <ac:chgData name="Petro Pyvovar" userId="5e414838504c52f4" providerId="LiveId" clId="{45F0BF33-98D8-4763-A7DB-D333BF98A997}" dt="2023-05-31T19:20:59.443" v="8" actId="478"/>
          <ac:spMkLst>
            <pc:docMk/>
            <pc:sldMk cId="2583275527" sldId="277"/>
            <ac:spMk id="14" creationId="{ECE1E739-E339-4FB6-A10E-22AB1A0D782B}"/>
          </ac:spMkLst>
        </pc:spChg>
        <pc:spChg chg="add del">
          <ac:chgData name="Petro Pyvovar" userId="5e414838504c52f4" providerId="LiveId" clId="{45F0BF33-98D8-4763-A7DB-D333BF98A997}" dt="2023-05-31T19:20:59.189" v="7" actId="478"/>
          <ac:spMkLst>
            <pc:docMk/>
            <pc:sldMk cId="2583275527" sldId="277"/>
            <ac:spMk id="25" creationId="{995DD68C-FEB8-4CF6-883B-1CA9912E417D}"/>
          </ac:spMkLst>
        </pc:spChg>
      </pc:sldChg>
    </pc:docChg>
  </pc:docChgLst>
  <pc:docChgLst>
    <pc:chgData name="Petro Pyvovar" userId="5e414838504c52f4" providerId="LiveId" clId="{D483BBFE-E382-4391-89B0-309ED654A4E9}"/>
    <pc:docChg chg="undo redo custSel addSld delSld modSld sldOrd">
      <pc:chgData name="Petro Pyvovar" userId="5e414838504c52f4" providerId="LiveId" clId="{D483BBFE-E382-4391-89B0-309ED654A4E9}" dt="2023-06-07T09:10:46.717" v="2636" actId="571"/>
      <pc:docMkLst>
        <pc:docMk/>
      </pc:docMkLst>
      <pc:sldChg chg="addSp delSp modSp mod modClrScheme chgLayout">
        <pc:chgData name="Petro Pyvovar" userId="5e414838504c52f4" providerId="LiveId" clId="{D483BBFE-E382-4391-89B0-309ED654A4E9}" dt="2023-06-06T12:06:44.562" v="603" actId="1076"/>
        <pc:sldMkLst>
          <pc:docMk/>
          <pc:sldMk cId="2815339507" sldId="257"/>
        </pc:sldMkLst>
        <pc:spChg chg="mod">
          <ac:chgData name="Petro Pyvovar" userId="5e414838504c52f4" providerId="LiveId" clId="{D483BBFE-E382-4391-89B0-309ED654A4E9}" dt="2023-06-06T12:06:44.562" v="603" actId="1076"/>
          <ac:spMkLst>
            <pc:docMk/>
            <pc:sldMk cId="2815339507" sldId="257"/>
            <ac:spMk id="3" creationId="{65A25FA4-A288-4460-BF12-637E077953CB}"/>
          </ac:spMkLst>
        </pc:spChg>
        <pc:spChg chg="add del mod">
          <ac:chgData name="Petro Pyvovar" userId="5e414838504c52f4" providerId="LiveId" clId="{D483BBFE-E382-4391-89B0-309ED654A4E9}" dt="2023-06-06T11:59:25.159" v="530" actId="478"/>
          <ac:spMkLst>
            <pc:docMk/>
            <pc:sldMk cId="2815339507" sldId="257"/>
            <ac:spMk id="4" creationId="{82B919F4-6045-3FC9-4A0B-36373B5DFBF3}"/>
          </ac:spMkLst>
        </pc:spChg>
        <pc:spChg chg="mod ord">
          <ac:chgData name="Petro Pyvovar" userId="5e414838504c52f4" providerId="LiveId" clId="{D483BBFE-E382-4391-89B0-309ED654A4E9}" dt="2023-06-06T12:06:41.465" v="602" actId="14100"/>
          <ac:spMkLst>
            <pc:docMk/>
            <pc:sldMk cId="2815339507" sldId="257"/>
            <ac:spMk id="7" creationId="{91C52C13-996F-4CF8-BBA5-F6CC233475A7}"/>
          </ac:spMkLst>
        </pc:spChg>
        <pc:spChg chg="mod">
          <ac:chgData name="Petro Pyvovar" userId="5e414838504c52f4" providerId="LiveId" clId="{D483BBFE-E382-4391-89B0-309ED654A4E9}" dt="2023-06-06T12:04:16.126" v="580" actId="26606"/>
          <ac:spMkLst>
            <pc:docMk/>
            <pc:sldMk cId="2815339507" sldId="257"/>
            <ac:spMk id="57" creationId="{653BB8CA-23AF-4226-9FB3-FA1964EBA661}"/>
          </ac:spMkLst>
        </pc:spChg>
        <pc:spChg chg="del">
          <ac:chgData name="Petro Pyvovar" userId="5e414838504c52f4" providerId="LiveId" clId="{D483BBFE-E382-4391-89B0-309ED654A4E9}" dt="2023-06-06T11:59:27.132" v="531" actId="478"/>
          <ac:spMkLst>
            <pc:docMk/>
            <pc:sldMk cId="2815339507" sldId="257"/>
            <ac:spMk id="58" creationId="{4DDD181B-D1CF-4E5A-B354-DE584F3F2B23}"/>
          </ac:spMkLst>
        </pc:spChg>
        <pc:spChg chg="mod">
          <ac:chgData name="Petro Pyvovar" userId="5e414838504c52f4" providerId="LiveId" clId="{D483BBFE-E382-4391-89B0-309ED654A4E9}" dt="2023-06-06T12:04:16.126" v="580" actId="26606"/>
          <ac:spMkLst>
            <pc:docMk/>
            <pc:sldMk cId="2815339507" sldId="257"/>
            <ac:spMk id="59" creationId="{185AB600-E5B8-4AFD-A7DA-37E5D3AFF5FA}"/>
          </ac:spMkLst>
        </pc:spChg>
        <pc:spChg chg="add mod">
          <ac:chgData name="Petro Pyvovar" userId="5e414838504c52f4" providerId="LiveId" clId="{D483BBFE-E382-4391-89B0-309ED654A4E9}" dt="2023-06-06T12:04:16.126" v="580" actId="26606"/>
          <ac:spMkLst>
            <pc:docMk/>
            <pc:sldMk cId="2815339507" sldId="257"/>
            <ac:spMk id="64" creationId="{118ACD21-3737-37FE-5BCD-AC1F5AD6BCFC}"/>
          </ac:spMkLst>
        </pc:spChg>
        <pc:picChg chg="add del mod ord">
          <ac:chgData name="Petro Pyvovar" userId="5e414838504c52f4" providerId="LiveId" clId="{D483BBFE-E382-4391-89B0-309ED654A4E9}" dt="2023-06-06T12:02:40.989" v="539" actId="478"/>
          <ac:picMkLst>
            <pc:docMk/>
            <pc:sldMk cId="2815339507" sldId="257"/>
            <ac:picMk id="6" creationId="{1C2FB672-75BF-E1E6-B471-69EF76F625BB}"/>
          </ac:picMkLst>
        </pc:picChg>
        <pc:picChg chg="add mod ord">
          <ac:chgData name="Petro Pyvovar" userId="5e414838504c52f4" providerId="LiveId" clId="{D483BBFE-E382-4391-89B0-309ED654A4E9}" dt="2023-06-06T12:04:16.126" v="580" actId="26606"/>
          <ac:picMkLst>
            <pc:docMk/>
            <pc:sldMk cId="2815339507" sldId="257"/>
            <ac:picMk id="9" creationId="{66E265B0-0311-4225-B04A-DDD4370C84FC}"/>
          </ac:picMkLst>
        </pc:picChg>
        <pc:picChg chg="del">
          <ac:chgData name="Petro Pyvovar" userId="5e414838504c52f4" providerId="LiveId" clId="{D483BBFE-E382-4391-89B0-309ED654A4E9}" dt="2023-06-06T11:59:21.343" v="529" actId="478"/>
          <ac:picMkLst>
            <pc:docMk/>
            <pc:sldMk cId="2815339507" sldId="257"/>
            <ac:picMk id="15" creationId="{8A312F11-75CA-44C5-8937-46152AD55204}"/>
          </ac:picMkLst>
        </pc:picChg>
      </pc:sldChg>
      <pc:sldChg chg="del">
        <pc:chgData name="Petro Pyvovar" userId="5e414838504c52f4" providerId="LiveId" clId="{D483BBFE-E382-4391-89B0-309ED654A4E9}" dt="2023-06-07T06:37:04.255" v="1614" actId="47"/>
        <pc:sldMkLst>
          <pc:docMk/>
          <pc:sldMk cId="4241272432" sldId="258"/>
        </pc:sldMkLst>
      </pc:sldChg>
      <pc:sldChg chg="addSp delSp modSp mod">
        <pc:chgData name="Petro Pyvovar" userId="5e414838504c52f4" providerId="LiveId" clId="{D483BBFE-E382-4391-89B0-309ED654A4E9}" dt="2023-06-07T07:13:35.483" v="2634" actId="1076"/>
        <pc:sldMkLst>
          <pc:docMk/>
          <pc:sldMk cId="1094308873" sldId="259"/>
        </pc:sldMkLst>
        <pc:spChg chg="mod">
          <ac:chgData name="Petro Pyvovar" userId="5e414838504c52f4" providerId="LiveId" clId="{D483BBFE-E382-4391-89B0-309ED654A4E9}" dt="2023-06-07T06:35:50.821" v="1552" actId="1076"/>
          <ac:spMkLst>
            <pc:docMk/>
            <pc:sldMk cId="1094308873" sldId="259"/>
            <ac:spMk id="3" creationId="{43F20131-2E66-4147-85FF-C0F1FCA97231}"/>
          </ac:spMkLst>
        </pc:spChg>
        <pc:spChg chg="add del mod">
          <ac:chgData name="Petro Pyvovar" userId="5e414838504c52f4" providerId="LiveId" clId="{D483BBFE-E382-4391-89B0-309ED654A4E9}" dt="2023-06-07T06:43:21.566" v="1930" actId="478"/>
          <ac:spMkLst>
            <pc:docMk/>
            <pc:sldMk cId="1094308873" sldId="259"/>
            <ac:spMk id="4" creationId="{8FD6D0F6-4E5B-6BFA-E288-9C001F80B616}"/>
          </ac:spMkLst>
        </pc:spChg>
        <pc:spChg chg="add del mod">
          <ac:chgData name="Petro Pyvovar" userId="5e414838504c52f4" providerId="LiveId" clId="{D483BBFE-E382-4391-89B0-309ED654A4E9}" dt="2023-06-07T06:43:26.571" v="1932" actId="478"/>
          <ac:spMkLst>
            <pc:docMk/>
            <pc:sldMk cId="1094308873" sldId="259"/>
            <ac:spMk id="6" creationId="{B448ED5D-F6AF-8B04-723A-7C7367AA0EDF}"/>
          </ac:spMkLst>
        </pc:spChg>
        <pc:spChg chg="add del mod">
          <ac:chgData name="Petro Pyvovar" userId="5e414838504c52f4" providerId="LiveId" clId="{D483BBFE-E382-4391-89B0-309ED654A4E9}" dt="2023-06-07T06:43:38.697" v="1936" actId="478"/>
          <ac:spMkLst>
            <pc:docMk/>
            <pc:sldMk cId="1094308873" sldId="259"/>
            <ac:spMk id="8" creationId="{5F296BA7-8D4E-5C58-E365-35B004B96B3C}"/>
          </ac:spMkLst>
        </pc:spChg>
        <pc:spChg chg="mod">
          <ac:chgData name="Petro Pyvovar" userId="5e414838504c52f4" providerId="LiveId" clId="{D483BBFE-E382-4391-89B0-309ED654A4E9}" dt="2023-06-07T06:43:31.093" v="1934" actId="1076"/>
          <ac:spMkLst>
            <pc:docMk/>
            <pc:sldMk cId="1094308873" sldId="259"/>
            <ac:spMk id="10" creationId="{00E7F2B6-10A7-477E-B377-78173351CB9B}"/>
          </ac:spMkLst>
        </pc:spChg>
        <pc:spChg chg="add del mod">
          <ac:chgData name="Petro Pyvovar" userId="5e414838504c52f4" providerId="LiveId" clId="{D483BBFE-E382-4391-89B0-309ED654A4E9}" dt="2023-06-07T06:43:38.697" v="1936" actId="478"/>
          <ac:spMkLst>
            <pc:docMk/>
            <pc:sldMk cId="1094308873" sldId="259"/>
            <ac:spMk id="11" creationId="{7130FC35-BB3A-40AC-3326-C3A146AA2EE8}"/>
          </ac:spMkLst>
        </pc:spChg>
        <pc:spChg chg="add del mod">
          <ac:chgData name="Petro Pyvovar" userId="5e414838504c52f4" providerId="LiveId" clId="{D483BBFE-E382-4391-89B0-309ED654A4E9}" dt="2023-06-07T06:43:38.697" v="1936" actId="478"/>
          <ac:spMkLst>
            <pc:docMk/>
            <pc:sldMk cId="1094308873" sldId="259"/>
            <ac:spMk id="13" creationId="{739453CF-3E77-55C4-1EB5-665CEC1BCB33}"/>
          </ac:spMkLst>
        </pc:spChg>
        <pc:spChg chg="add del mod">
          <ac:chgData name="Petro Pyvovar" userId="5e414838504c52f4" providerId="LiveId" clId="{D483BBFE-E382-4391-89B0-309ED654A4E9}" dt="2023-06-07T06:43:38.697" v="1936" actId="478"/>
          <ac:spMkLst>
            <pc:docMk/>
            <pc:sldMk cId="1094308873" sldId="259"/>
            <ac:spMk id="15" creationId="{187C19F9-BDEA-771D-1104-81CB2D432BD1}"/>
          </ac:spMkLst>
        </pc:spChg>
        <pc:spChg chg="add del mod">
          <ac:chgData name="Petro Pyvovar" userId="5e414838504c52f4" providerId="LiveId" clId="{D483BBFE-E382-4391-89B0-309ED654A4E9}" dt="2023-06-07T06:43:38.697" v="1936" actId="478"/>
          <ac:spMkLst>
            <pc:docMk/>
            <pc:sldMk cId="1094308873" sldId="259"/>
            <ac:spMk id="17" creationId="{CAC20742-26E1-2B44-21D9-9FD9F2EF29E2}"/>
          </ac:spMkLst>
        </pc:spChg>
        <pc:spChg chg="add mod">
          <ac:chgData name="Petro Pyvovar" userId="5e414838504c52f4" providerId="LiveId" clId="{D483BBFE-E382-4391-89B0-309ED654A4E9}" dt="2023-06-07T07:12:46.323" v="2630" actId="1076"/>
          <ac:spMkLst>
            <pc:docMk/>
            <pc:sldMk cId="1094308873" sldId="259"/>
            <ac:spMk id="18" creationId="{4675964E-F310-4271-0698-ACFD1EF805AB}"/>
          </ac:spMkLst>
        </pc:spChg>
        <pc:spChg chg="del">
          <ac:chgData name="Petro Pyvovar" userId="5e414838504c52f4" providerId="LiveId" clId="{D483BBFE-E382-4391-89B0-309ED654A4E9}" dt="2023-06-07T06:43:35.499" v="1935" actId="478"/>
          <ac:spMkLst>
            <pc:docMk/>
            <pc:sldMk cId="1094308873" sldId="259"/>
            <ac:spMk id="19" creationId="{59BCB765-3776-41F5-B6B8-6208678A046A}"/>
          </ac:spMkLst>
        </pc:spChg>
        <pc:spChg chg="add mod">
          <ac:chgData name="Petro Pyvovar" userId="5e414838504c52f4" providerId="LiveId" clId="{D483BBFE-E382-4391-89B0-309ED654A4E9}" dt="2023-06-07T07:13:15.004" v="2632" actId="1076"/>
          <ac:spMkLst>
            <pc:docMk/>
            <pc:sldMk cId="1094308873" sldId="259"/>
            <ac:spMk id="20" creationId="{B742C478-CE6E-D9AE-C61E-A744A607E638}"/>
          </ac:spMkLst>
        </pc:spChg>
        <pc:spChg chg="add mod">
          <ac:chgData name="Petro Pyvovar" userId="5e414838504c52f4" providerId="LiveId" clId="{D483BBFE-E382-4391-89B0-309ED654A4E9}" dt="2023-06-07T07:13:35.483" v="2634" actId="1076"/>
          <ac:spMkLst>
            <pc:docMk/>
            <pc:sldMk cId="1094308873" sldId="259"/>
            <ac:spMk id="21" creationId="{27D7B4B7-F865-DBE2-29E1-47F9AFAB96B6}"/>
          </ac:spMkLst>
        </pc:spChg>
        <pc:spChg chg="add mod">
          <ac:chgData name="Petro Pyvovar" userId="5e414838504c52f4" providerId="LiveId" clId="{D483BBFE-E382-4391-89B0-309ED654A4E9}" dt="2023-06-07T07:13:26.788" v="2633" actId="1076"/>
          <ac:spMkLst>
            <pc:docMk/>
            <pc:sldMk cId="1094308873" sldId="259"/>
            <ac:spMk id="22" creationId="{DCE17D5F-A7FD-BA0D-A138-50205ACE27D0}"/>
          </ac:spMkLst>
        </pc:spChg>
        <pc:spChg chg="del">
          <ac:chgData name="Petro Pyvovar" userId="5e414838504c52f4" providerId="LiveId" clId="{D483BBFE-E382-4391-89B0-309ED654A4E9}" dt="2023-06-07T06:43:17.797" v="1929" actId="478"/>
          <ac:spMkLst>
            <pc:docMk/>
            <pc:sldMk cId="1094308873" sldId="259"/>
            <ac:spMk id="23" creationId="{D2EE4141-AD91-4E47-B788-C5EA3ACC61A0}"/>
          </ac:spMkLst>
        </pc:spChg>
        <pc:spChg chg="del">
          <ac:chgData name="Petro Pyvovar" userId="5e414838504c52f4" providerId="LiveId" clId="{D483BBFE-E382-4391-89B0-309ED654A4E9}" dt="2023-06-07T06:43:35.499" v="1935" actId="478"/>
          <ac:spMkLst>
            <pc:docMk/>
            <pc:sldMk cId="1094308873" sldId="259"/>
            <ac:spMk id="24" creationId="{106F3974-4943-47E8-A433-5C64B36E9463}"/>
          </ac:spMkLst>
        </pc:spChg>
        <pc:spChg chg="del">
          <ac:chgData name="Petro Pyvovar" userId="5e414838504c52f4" providerId="LiveId" clId="{D483BBFE-E382-4391-89B0-309ED654A4E9}" dt="2023-06-07T06:43:35.499" v="1935" actId="478"/>
          <ac:spMkLst>
            <pc:docMk/>
            <pc:sldMk cId="1094308873" sldId="259"/>
            <ac:spMk id="25" creationId="{28950946-2F58-45BE-8886-7AC0149D69EA}"/>
          </ac:spMkLst>
        </pc:spChg>
        <pc:spChg chg="del">
          <ac:chgData name="Petro Pyvovar" userId="5e414838504c52f4" providerId="LiveId" clId="{D483BBFE-E382-4391-89B0-309ED654A4E9}" dt="2023-06-07T06:43:23.253" v="1931" actId="478"/>
          <ac:spMkLst>
            <pc:docMk/>
            <pc:sldMk cId="1094308873" sldId="259"/>
            <ac:spMk id="33" creationId="{1ACF41D3-2AFC-49DB-9DF0-E2ECA29FB165}"/>
          </ac:spMkLst>
        </pc:spChg>
        <pc:spChg chg="del">
          <ac:chgData name="Petro Pyvovar" userId="5e414838504c52f4" providerId="LiveId" clId="{D483BBFE-E382-4391-89B0-309ED654A4E9}" dt="2023-06-07T06:43:35.499" v="1935" actId="478"/>
          <ac:spMkLst>
            <pc:docMk/>
            <pc:sldMk cId="1094308873" sldId="259"/>
            <ac:spMk id="34" creationId="{3643E873-8912-4B68-8719-1C569341D6FD}"/>
          </ac:spMkLst>
        </pc:spChg>
        <pc:spChg chg="del">
          <ac:chgData name="Petro Pyvovar" userId="5e414838504c52f4" providerId="LiveId" clId="{D483BBFE-E382-4391-89B0-309ED654A4E9}" dt="2023-06-07T06:43:35.499" v="1935" actId="478"/>
          <ac:spMkLst>
            <pc:docMk/>
            <pc:sldMk cId="1094308873" sldId="259"/>
            <ac:spMk id="35" creationId="{B56B6F3A-5C12-4500-AD07-4FCE61526A57}"/>
          </ac:spMkLst>
        </pc:spChg>
        <pc:spChg chg="del">
          <ac:chgData name="Petro Pyvovar" userId="5e414838504c52f4" providerId="LiveId" clId="{D483BBFE-E382-4391-89B0-309ED654A4E9}" dt="2023-06-07T06:50:31.922" v="2118" actId="478"/>
          <ac:spMkLst>
            <pc:docMk/>
            <pc:sldMk cId="1094308873" sldId="259"/>
            <ac:spMk id="257" creationId="{8DBC7823-0B82-44CB-B937-1DAF28C165B4}"/>
          </ac:spMkLst>
        </pc:spChg>
        <pc:spChg chg="del">
          <ac:chgData name="Petro Pyvovar" userId="5e414838504c52f4" providerId="LiveId" clId="{D483BBFE-E382-4391-89B0-309ED654A4E9}" dt="2023-06-07T06:43:35.499" v="1935" actId="478"/>
          <ac:spMkLst>
            <pc:docMk/>
            <pc:sldMk cId="1094308873" sldId="259"/>
            <ac:spMk id="258" creationId="{A9734560-9D8A-4BBC-A7FA-131A75654DAB}"/>
          </ac:spMkLst>
        </pc:spChg>
      </pc:sldChg>
      <pc:sldChg chg="addSp delSp modSp mod ord">
        <pc:chgData name="Petro Pyvovar" userId="5e414838504c52f4" providerId="LiveId" clId="{D483BBFE-E382-4391-89B0-309ED654A4E9}" dt="2023-06-07T06:55:08.964" v="2286" actId="1076"/>
        <pc:sldMkLst>
          <pc:docMk/>
          <pc:sldMk cId="860759002" sldId="260"/>
        </pc:sldMkLst>
        <pc:spChg chg="add del mod">
          <ac:chgData name="Petro Pyvovar" userId="5e414838504c52f4" providerId="LiveId" clId="{D483BBFE-E382-4391-89B0-309ED654A4E9}" dt="2023-06-07T06:53:24.370" v="2238" actId="478"/>
          <ac:spMkLst>
            <pc:docMk/>
            <pc:sldMk cId="860759002" sldId="260"/>
            <ac:spMk id="3" creationId="{DD1D1BBF-4D07-2FD6-1ED4-2F7574FF781E}"/>
          </ac:spMkLst>
        </pc:spChg>
        <pc:spChg chg="add del mod">
          <ac:chgData name="Petro Pyvovar" userId="5e414838504c52f4" providerId="LiveId" clId="{D483BBFE-E382-4391-89B0-309ED654A4E9}" dt="2023-06-07T06:53:28.666" v="2240" actId="478"/>
          <ac:spMkLst>
            <pc:docMk/>
            <pc:sldMk cId="860759002" sldId="260"/>
            <ac:spMk id="5" creationId="{C10FE047-D9EF-82A2-B60E-B59A6C1BDAA2}"/>
          </ac:spMkLst>
        </pc:spChg>
        <pc:spChg chg="del">
          <ac:chgData name="Petro Pyvovar" userId="5e414838504c52f4" providerId="LiveId" clId="{D483BBFE-E382-4391-89B0-309ED654A4E9}" dt="2023-06-07T06:50:47.842" v="2122" actId="478"/>
          <ac:spMkLst>
            <pc:docMk/>
            <pc:sldMk cId="860759002" sldId="260"/>
            <ac:spMk id="26" creationId="{56EA46CF-9FAA-46C0-BD37-C79A26B75D16}"/>
          </ac:spMkLst>
        </pc:spChg>
        <pc:spChg chg="del">
          <ac:chgData name="Petro Pyvovar" userId="5e414838504c52f4" providerId="LiveId" clId="{D483BBFE-E382-4391-89B0-309ED654A4E9}" dt="2023-06-07T06:53:44.404" v="2251" actId="478"/>
          <ac:spMkLst>
            <pc:docMk/>
            <pc:sldMk cId="860759002" sldId="260"/>
            <ac:spMk id="27" creationId="{CA8CE3DC-A478-4227-82A4-F4E05F737AA4}"/>
          </ac:spMkLst>
        </pc:spChg>
        <pc:spChg chg="del">
          <ac:chgData name="Petro Pyvovar" userId="5e414838504c52f4" providerId="LiveId" clId="{D483BBFE-E382-4391-89B0-309ED654A4E9}" dt="2023-06-07T06:53:42.162" v="2250" actId="478"/>
          <ac:spMkLst>
            <pc:docMk/>
            <pc:sldMk cId="860759002" sldId="260"/>
            <ac:spMk id="28" creationId="{1FFD6689-1CFE-4E13-B717-1E5B52BDCFCD}"/>
          </ac:spMkLst>
        </pc:spChg>
        <pc:spChg chg="del">
          <ac:chgData name="Petro Pyvovar" userId="5e414838504c52f4" providerId="LiveId" clId="{D483BBFE-E382-4391-89B0-309ED654A4E9}" dt="2023-06-07T06:36:15.212" v="1553" actId="478"/>
          <ac:spMkLst>
            <pc:docMk/>
            <pc:sldMk cId="860759002" sldId="260"/>
            <ac:spMk id="29" creationId="{C7070E84-7C6C-417F-AB09-EC34EAFFD611}"/>
          </ac:spMkLst>
        </pc:spChg>
        <pc:spChg chg="mod">
          <ac:chgData name="Petro Pyvovar" userId="5e414838504c52f4" providerId="LiveId" clId="{D483BBFE-E382-4391-89B0-309ED654A4E9}" dt="2023-06-07T06:36:54.743" v="1613" actId="20577"/>
          <ac:spMkLst>
            <pc:docMk/>
            <pc:sldMk cId="860759002" sldId="260"/>
            <ac:spMk id="47" creationId="{3F9E60C6-15AA-4C95-9519-652CD08A827C}"/>
          </ac:spMkLst>
        </pc:spChg>
        <pc:spChg chg="mod">
          <ac:chgData name="Petro Pyvovar" userId="5e414838504c52f4" providerId="LiveId" clId="{D483BBFE-E382-4391-89B0-309ED654A4E9}" dt="2023-06-07T06:54:45.827" v="2282" actId="2711"/>
          <ac:spMkLst>
            <pc:docMk/>
            <pc:sldMk cId="860759002" sldId="260"/>
            <ac:spMk id="79" creationId="{82E2372A-C3D6-4099-889B-9004AC815EC5}"/>
          </ac:spMkLst>
        </pc:spChg>
        <pc:spChg chg="mod">
          <ac:chgData name="Petro Pyvovar" userId="5e414838504c52f4" providerId="LiveId" clId="{D483BBFE-E382-4391-89B0-309ED654A4E9}" dt="2023-06-07T06:54:57.702" v="2283" actId="1076"/>
          <ac:spMkLst>
            <pc:docMk/>
            <pc:sldMk cId="860759002" sldId="260"/>
            <ac:spMk id="80" creationId="{1E23B707-4619-411F-BCA9-9F153721B295}"/>
          </ac:spMkLst>
        </pc:spChg>
        <pc:spChg chg="mod">
          <ac:chgData name="Petro Pyvovar" userId="5e414838504c52f4" providerId="LiveId" clId="{D483BBFE-E382-4391-89B0-309ED654A4E9}" dt="2023-06-07T06:55:08.964" v="2286" actId="1076"/>
          <ac:spMkLst>
            <pc:docMk/>
            <pc:sldMk cId="860759002" sldId="260"/>
            <ac:spMk id="81" creationId="{A64F1920-095B-403C-80E1-A2F024F58071}"/>
          </ac:spMkLst>
        </pc:spChg>
        <pc:spChg chg="mod">
          <ac:chgData name="Petro Pyvovar" userId="5e414838504c52f4" providerId="LiveId" clId="{D483BBFE-E382-4391-89B0-309ED654A4E9}" dt="2023-06-07T06:55:00.982" v="2284" actId="1076"/>
          <ac:spMkLst>
            <pc:docMk/>
            <pc:sldMk cId="860759002" sldId="260"/>
            <ac:spMk id="82" creationId="{3F5597E2-E045-4B3D-8F17-983390E18BE1}"/>
          </ac:spMkLst>
        </pc:spChg>
        <pc:spChg chg="del">
          <ac:chgData name="Petro Pyvovar" userId="5e414838504c52f4" providerId="LiveId" clId="{D483BBFE-E382-4391-89B0-309ED654A4E9}" dt="2023-06-07T06:53:26.565" v="2239" actId="478"/>
          <ac:spMkLst>
            <pc:docMk/>
            <pc:sldMk cId="860759002" sldId="260"/>
            <ac:spMk id="83" creationId="{CC67F132-FEAB-45AE-BAFB-DCA57F360572}"/>
          </ac:spMkLst>
        </pc:spChg>
        <pc:spChg chg="del">
          <ac:chgData name="Petro Pyvovar" userId="5e414838504c52f4" providerId="LiveId" clId="{D483BBFE-E382-4391-89B0-309ED654A4E9}" dt="2023-06-07T06:53:22.100" v="2237" actId="478"/>
          <ac:spMkLst>
            <pc:docMk/>
            <pc:sldMk cId="860759002" sldId="260"/>
            <ac:spMk id="84" creationId="{60D23A3B-7061-4A85-9612-37B1F1EFF97E}"/>
          </ac:spMkLst>
        </pc:spChg>
      </pc:sldChg>
      <pc:sldChg chg="del">
        <pc:chgData name="Petro Pyvovar" userId="5e414838504c52f4" providerId="LiveId" clId="{D483BBFE-E382-4391-89B0-309ED654A4E9}" dt="2023-06-07T06:37:04.255" v="1614" actId="47"/>
        <pc:sldMkLst>
          <pc:docMk/>
          <pc:sldMk cId="3984440688" sldId="261"/>
        </pc:sldMkLst>
      </pc:sldChg>
      <pc:sldChg chg="del">
        <pc:chgData name="Petro Pyvovar" userId="5e414838504c52f4" providerId="LiveId" clId="{D483BBFE-E382-4391-89B0-309ED654A4E9}" dt="2023-06-07T06:37:04.255" v="1614" actId="47"/>
        <pc:sldMkLst>
          <pc:docMk/>
          <pc:sldMk cId="3372486172" sldId="262"/>
        </pc:sldMkLst>
      </pc:sldChg>
      <pc:sldChg chg="addSp delSp modSp mod">
        <pc:chgData name="Petro Pyvovar" userId="5e414838504c52f4" providerId="LiveId" clId="{D483BBFE-E382-4391-89B0-309ED654A4E9}" dt="2023-06-07T07:09:00.493" v="2591" actId="1076"/>
        <pc:sldMkLst>
          <pc:docMk/>
          <pc:sldMk cId="2174002491" sldId="263"/>
        </pc:sldMkLst>
        <pc:spChg chg="add del mod">
          <ac:chgData name="Petro Pyvovar" userId="5e414838504c52f4" providerId="LiveId" clId="{D483BBFE-E382-4391-89B0-309ED654A4E9}" dt="2023-06-07T06:16:41.904" v="1481" actId="478"/>
          <ac:spMkLst>
            <pc:docMk/>
            <pc:sldMk cId="2174002491" sldId="263"/>
            <ac:spMk id="3" creationId="{94CFE1E2-91A9-96A9-0338-986254E0A4BD}"/>
          </ac:spMkLst>
        </pc:spChg>
        <pc:spChg chg="add del mod">
          <ac:chgData name="Petro Pyvovar" userId="5e414838504c52f4" providerId="LiveId" clId="{D483BBFE-E382-4391-89B0-309ED654A4E9}" dt="2023-06-06T11:48:18.637" v="168" actId="478"/>
          <ac:spMkLst>
            <pc:docMk/>
            <pc:sldMk cId="2174002491" sldId="263"/>
            <ac:spMk id="3" creationId="{D27FC3DD-CECB-ADE6-56F6-2C1397B0C51E}"/>
          </ac:spMkLst>
        </pc:spChg>
        <pc:spChg chg="add del mod">
          <ac:chgData name="Petro Pyvovar" userId="5e414838504c52f4" providerId="LiveId" clId="{D483BBFE-E382-4391-89B0-309ED654A4E9}" dt="2023-06-06T11:48:18.637" v="168" actId="478"/>
          <ac:spMkLst>
            <pc:docMk/>
            <pc:sldMk cId="2174002491" sldId="263"/>
            <ac:spMk id="5" creationId="{0C5A6E33-92AA-1673-E46A-C23C53CF2240}"/>
          </ac:spMkLst>
        </pc:spChg>
        <pc:spChg chg="add del mod">
          <ac:chgData name="Petro Pyvovar" userId="5e414838504c52f4" providerId="LiveId" clId="{D483BBFE-E382-4391-89B0-309ED654A4E9}" dt="2023-06-07T06:16:41.904" v="1481" actId="478"/>
          <ac:spMkLst>
            <pc:docMk/>
            <pc:sldMk cId="2174002491" sldId="263"/>
            <ac:spMk id="5" creationId="{8C9967E9-EC57-3A38-55AD-2EA244A0C33F}"/>
          </ac:spMkLst>
        </pc:spChg>
        <pc:spChg chg="add del mod">
          <ac:chgData name="Petro Pyvovar" userId="5e414838504c52f4" providerId="LiveId" clId="{D483BBFE-E382-4391-89B0-309ED654A4E9}" dt="2023-06-06T11:48:18.637" v="168" actId="478"/>
          <ac:spMkLst>
            <pc:docMk/>
            <pc:sldMk cId="2174002491" sldId="263"/>
            <ac:spMk id="7" creationId="{1F9085B9-3A47-CB47-71CA-F700A4E35669}"/>
          </ac:spMkLst>
        </pc:spChg>
        <pc:spChg chg="add del mod">
          <ac:chgData name="Petro Pyvovar" userId="5e414838504c52f4" providerId="LiveId" clId="{D483BBFE-E382-4391-89B0-309ED654A4E9}" dt="2023-06-07T06:16:41.904" v="1481" actId="478"/>
          <ac:spMkLst>
            <pc:docMk/>
            <pc:sldMk cId="2174002491" sldId="263"/>
            <ac:spMk id="7" creationId="{A9667320-53FD-E51B-27BB-5F7E4B7EE82E}"/>
          </ac:spMkLst>
        </pc:spChg>
        <pc:spChg chg="add del mod">
          <ac:chgData name="Petro Pyvovar" userId="5e414838504c52f4" providerId="LiveId" clId="{D483BBFE-E382-4391-89B0-309ED654A4E9}" dt="2023-06-07T06:16:41.904" v="1481" actId="478"/>
          <ac:spMkLst>
            <pc:docMk/>
            <pc:sldMk cId="2174002491" sldId="263"/>
            <ac:spMk id="9" creationId="{043FF1B4-3565-E9FD-1655-14616C6A7CC4}"/>
          </ac:spMkLst>
        </pc:spChg>
        <pc:spChg chg="add del mod">
          <ac:chgData name="Petro Pyvovar" userId="5e414838504c52f4" providerId="LiveId" clId="{D483BBFE-E382-4391-89B0-309ED654A4E9}" dt="2023-06-06T11:48:18.637" v="168" actId="478"/>
          <ac:spMkLst>
            <pc:docMk/>
            <pc:sldMk cId="2174002491" sldId="263"/>
            <ac:spMk id="9" creationId="{938757CD-B5A0-A44D-4CA6-712CFF1F3046}"/>
          </ac:spMkLst>
        </pc:spChg>
        <pc:spChg chg="add mod">
          <ac:chgData name="Petro Pyvovar" userId="5e414838504c52f4" providerId="LiveId" clId="{D483BBFE-E382-4391-89B0-309ED654A4E9}" dt="2023-06-07T06:18:35.459" v="1499" actId="255"/>
          <ac:spMkLst>
            <pc:docMk/>
            <pc:sldMk cId="2174002491" sldId="263"/>
            <ac:spMk id="11" creationId="{90C4C8B6-585D-B8C8-BBB6-EB488EF4DAE5}"/>
          </ac:spMkLst>
        </pc:spChg>
        <pc:spChg chg="add del mod">
          <ac:chgData name="Petro Pyvovar" userId="5e414838504c52f4" providerId="LiveId" clId="{D483BBFE-E382-4391-89B0-309ED654A4E9}" dt="2023-06-06T11:48:18.637" v="168" actId="478"/>
          <ac:spMkLst>
            <pc:docMk/>
            <pc:sldMk cId="2174002491" sldId="263"/>
            <ac:spMk id="11" creationId="{DE943759-B07D-DEE8-BD44-7CFC4210280E}"/>
          </ac:spMkLst>
        </pc:spChg>
        <pc:spChg chg="add del mod">
          <ac:chgData name="Petro Pyvovar" userId="5e414838504c52f4" providerId="LiveId" clId="{D483BBFE-E382-4391-89B0-309ED654A4E9}" dt="2023-06-06T11:48:18.637" v="168" actId="478"/>
          <ac:spMkLst>
            <pc:docMk/>
            <pc:sldMk cId="2174002491" sldId="263"/>
            <ac:spMk id="13" creationId="{20B68581-16F8-53A7-643B-E731D2197FF7}"/>
          </ac:spMkLst>
        </pc:spChg>
        <pc:spChg chg="add mod">
          <ac:chgData name="Petro Pyvovar" userId="5e414838504c52f4" providerId="LiveId" clId="{D483BBFE-E382-4391-89B0-309ED654A4E9}" dt="2023-06-07T07:09:00.493" v="2591" actId="1076"/>
          <ac:spMkLst>
            <pc:docMk/>
            <pc:sldMk cId="2174002491" sldId="263"/>
            <ac:spMk id="13" creationId="{9D432358-138E-8BA5-98AF-77F79434797E}"/>
          </ac:spMkLst>
        </pc:spChg>
        <pc:spChg chg="add del mod">
          <ac:chgData name="Petro Pyvovar" userId="5e414838504c52f4" providerId="LiveId" clId="{D483BBFE-E382-4391-89B0-309ED654A4E9}" dt="2023-06-07T06:16:38.630" v="1480" actId="478"/>
          <ac:spMkLst>
            <pc:docMk/>
            <pc:sldMk cId="2174002491" sldId="263"/>
            <ac:spMk id="15" creationId="{D0B232E4-F779-560A-BD42-0249C8086C74}"/>
          </ac:spMkLst>
        </pc:spChg>
        <pc:spChg chg="add del mod">
          <ac:chgData name="Petro Pyvovar" userId="5e414838504c52f4" providerId="LiveId" clId="{D483BBFE-E382-4391-89B0-309ED654A4E9}" dt="2023-06-07T06:16:43.787" v="1482" actId="478"/>
          <ac:spMkLst>
            <pc:docMk/>
            <pc:sldMk cId="2174002491" sldId="263"/>
            <ac:spMk id="16" creationId="{3E0A3DB8-296A-72D6-FCD7-40E9E98BBAEC}"/>
          </ac:spMkLst>
        </pc:spChg>
        <pc:spChg chg="add del mod">
          <ac:chgData name="Petro Pyvovar" userId="5e414838504c52f4" providerId="LiveId" clId="{D483BBFE-E382-4391-89B0-309ED654A4E9}" dt="2023-06-07T06:16:38.630" v="1480" actId="478"/>
          <ac:spMkLst>
            <pc:docMk/>
            <pc:sldMk cId="2174002491" sldId="263"/>
            <ac:spMk id="17" creationId="{CF2AAA3B-FE94-F7E6-E7D2-85AA5B0C3C16}"/>
          </ac:spMkLst>
        </pc:spChg>
        <pc:spChg chg="del mod">
          <ac:chgData name="Petro Pyvovar" userId="5e414838504c52f4" providerId="LiveId" clId="{D483BBFE-E382-4391-89B0-309ED654A4E9}" dt="2023-06-07T06:16:38.630" v="1480" actId="478"/>
          <ac:spMkLst>
            <pc:docMk/>
            <pc:sldMk cId="2174002491" sldId="263"/>
            <ac:spMk id="18" creationId="{62192F0C-65C9-4E6D-9314-81FB7E4DB469}"/>
          </ac:spMkLst>
        </pc:spChg>
        <pc:spChg chg="del mod">
          <ac:chgData name="Petro Pyvovar" userId="5e414838504c52f4" providerId="LiveId" clId="{D483BBFE-E382-4391-89B0-309ED654A4E9}" dt="2023-06-07T06:16:38.630" v="1480" actId="478"/>
          <ac:spMkLst>
            <pc:docMk/>
            <pc:sldMk cId="2174002491" sldId="263"/>
            <ac:spMk id="19" creationId="{41F484C5-3EB9-4664-93EB-E81179E953BB}"/>
          </ac:spMkLst>
        </pc:spChg>
        <pc:spChg chg="del">
          <ac:chgData name="Petro Pyvovar" userId="5e414838504c52f4" providerId="LiveId" clId="{D483BBFE-E382-4391-89B0-309ED654A4E9}" dt="2023-06-06T11:48:14.919" v="167" actId="478"/>
          <ac:spMkLst>
            <pc:docMk/>
            <pc:sldMk cId="2174002491" sldId="263"/>
            <ac:spMk id="20" creationId="{B0C9F763-9E0D-4C82-9B80-0BC0FEBCD7FA}"/>
          </ac:spMkLst>
        </pc:spChg>
        <pc:spChg chg="del">
          <ac:chgData name="Petro Pyvovar" userId="5e414838504c52f4" providerId="LiveId" clId="{D483BBFE-E382-4391-89B0-309ED654A4E9}" dt="2023-06-06T11:48:14.919" v="167" actId="478"/>
          <ac:spMkLst>
            <pc:docMk/>
            <pc:sldMk cId="2174002491" sldId="263"/>
            <ac:spMk id="21" creationId="{D5F29795-F227-44BE-8FFE-BEDE82043BB8}"/>
          </ac:spMkLst>
        </pc:spChg>
        <pc:spChg chg="del mod">
          <ac:chgData name="Petro Pyvovar" userId="5e414838504c52f4" providerId="LiveId" clId="{D483BBFE-E382-4391-89B0-309ED654A4E9}" dt="2023-06-07T06:16:38.630" v="1480" actId="478"/>
          <ac:spMkLst>
            <pc:docMk/>
            <pc:sldMk cId="2174002491" sldId="263"/>
            <ac:spMk id="22" creationId="{322BD54C-AB8D-4B3B-836D-ABFFFE5D70BE}"/>
          </ac:spMkLst>
        </pc:spChg>
        <pc:spChg chg="del mod">
          <ac:chgData name="Petro Pyvovar" userId="5e414838504c52f4" providerId="LiveId" clId="{D483BBFE-E382-4391-89B0-309ED654A4E9}" dt="2023-06-07T06:16:38.630" v="1480" actId="478"/>
          <ac:spMkLst>
            <pc:docMk/>
            <pc:sldMk cId="2174002491" sldId="263"/>
            <ac:spMk id="23" creationId="{B36D4B3E-84DA-44C7-A6BE-5A3E2200511C}"/>
          </ac:spMkLst>
        </pc:spChg>
        <pc:spChg chg="del">
          <ac:chgData name="Petro Pyvovar" userId="5e414838504c52f4" providerId="LiveId" clId="{D483BBFE-E382-4391-89B0-309ED654A4E9}" dt="2023-06-06T11:48:14.919" v="167" actId="478"/>
          <ac:spMkLst>
            <pc:docMk/>
            <pc:sldMk cId="2174002491" sldId="263"/>
            <ac:spMk id="24" creationId="{4AB50F20-85E8-46ED-94DD-28F720071BF3}"/>
          </ac:spMkLst>
        </pc:spChg>
        <pc:spChg chg="del">
          <ac:chgData name="Petro Pyvovar" userId="5e414838504c52f4" providerId="LiveId" clId="{D483BBFE-E382-4391-89B0-309ED654A4E9}" dt="2023-06-06T11:48:14.919" v="167" actId="478"/>
          <ac:spMkLst>
            <pc:docMk/>
            <pc:sldMk cId="2174002491" sldId="263"/>
            <ac:spMk id="25" creationId="{FB26710D-F165-490A-A2CE-0A7D9FD8F9BA}"/>
          </ac:spMkLst>
        </pc:spChg>
        <pc:spChg chg="mod">
          <ac:chgData name="Petro Pyvovar" userId="5e414838504c52f4" providerId="LiveId" clId="{D483BBFE-E382-4391-89B0-309ED654A4E9}" dt="2023-06-07T07:07:56.245" v="2557" actId="790"/>
          <ac:spMkLst>
            <pc:docMk/>
            <pc:sldMk cId="2174002491" sldId="263"/>
            <ac:spMk id="26" creationId="{CDA2767E-38F3-49F7-BE02-EA3E6C7C8096}"/>
          </ac:spMkLst>
        </pc:spChg>
        <pc:spChg chg="add del mod">
          <ac:chgData name="Petro Pyvovar" userId="5e414838504c52f4" providerId="LiveId" clId="{D483BBFE-E382-4391-89B0-309ED654A4E9}" dt="2023-06-07T06:16:41.904" v="1481" actId="478"/>
          <ac:spMkLst>
            <pc:docMk/>
            <pc:sldMk cId="2174002491" sldId="263"/>
            <ac:spMk id="27" creationId="{EEE80F16-2763-D65D-2C85-3AE1ED3531A8}"/>
          </ac:spMkLst>
        </pc:spChg>
        <pc:spChg chg="del">
          <ac:chgData name="Petro Pyvovar" userId="5e414838504c52f4" providerId="LiveId" clId="{D483BBFE-E382-4391-89B0-309ED654A4E9}" dt="2023-06-06T11:48:14.919" v="167" actId="478"/>
          <ac:spMkLst>
            <pc:docMk/>
            <pc:sldMk cId="2174002491" sldId="263"/>
            <ac:spMk id="44" creationId="{540F4685-F7C7-4370-AF35-F80D53D13A43}"/>
          </ac:spMkLst>
        </pc:spChg>
        <pc:spChg chg="del">
          <ac:chgData name="Petro Pyvovar" userId="5e414838504c52f4" providerId="LiveId" clId="{D483BBFE-E382-4391-89B0-309ED654A4E9}" dt="2023-06-06T11:48:14.919" v="167" actId="478"/>
          <ac:spMkLst>
            <pc:docMk/>
            <pc:sldMk cId="2174002491" sldId="263"/>
            <ac:spMk id="45" creationId="{DD180B3D-49E9-46B9-A20B-5BB4BD204605}"/>
          </ac:spMkLst>
        </pc:spChg>
        <pc:spChg chg="del">
          <ac:chgData name="Petro Pyvovar" userId="5e414838504c52f4" providerId="LiveId" clId="{D483BBFE-E382-4391-89B0-309ED654A4E9}" dt="2023-06-07T06:16:47.263" v="1483" actId="478"/>
          <ac:spMkLst>
            <pc:docMk/>
            <pc:sldMk cId="2174002491" sldId="263"/>
            <ac:spMk id="323" creationId="{E3799503-8083-4A2B-B1A6-DA877569C577}"/>
          </ac:spMkLst>
        </pc:spChg>
        <pc:spChg chg="del">
          <ac:chgData name="Petro Pyvovar" userId="5e414838504c52f4" providerId="LiveId" clId="{D483BBFE-E382-4391-89B0-309ED654A4E9}" dt="2023-06-06T11:51:20.461" v="230" actId="478"/>
          <ac:spMkLst>
            <pc:docMk/>
            <pc:sldMk cId="2174002491" sldId="263"/>
            <ac:spMk id="324" creationId="{F3416D3B-8D80-4408-8E8E-08E7B3A092C0}"/>
          </ac:spMkLst>
        </pc:spChg>
        <pc:spChg chg="del">
          <ac:chgData name="Petro Pyvovar" userId="5e414838504c52f4" providerId="LiveId" clId="{D483BBFE-E382-4391-89B0-309ED654A4E9}" dt="2023-06-07T06:16:41.904" v="1481" actId="478"/>
          <ac:spMkLst>
            <pc:docMk/>
            <pc:sldMk cId="2174002491" sldId="263"/>
            <ac:spMk id="325" creationId="{C9F5126E-D75A-4501-9BA9-5485EAB795BA}"/>
          </ac:spMkLst>
        </pc:spChg>
        <pc:graphicFrameChg chg="add del mod replST delST">
          <ac:chgData name="Petro Pyvovar" userId="5e414838504c52f4" providerId="LiveId" clId="{D483BBFE-E382-4391-89B0-309ED654A4E9}" dt="2023-06-06T11:54:31.593" v="255" actId="478"/>
          <ac:graphicFrameMkLst>
            <pc:docMk/>
            <pc:sldMk cId="2174002491" sldId="263"/>
            <ac:graphicFrameMk id="14" creationId="{6A1A40A8-BC03-08D8-4378-031CCACE59E7}"/>
          </ac:graphicFrameMkLst>
        </pc:graphicFrameChg>
      </pc:sldChg>
      <pc:sldChg chg="del">
        <pc:chgData name="Petro Pyvovar" userId="5e414838504c52f4" providerId="LiveId" clId="{D483BBFE-E382-4391-89B0-309ED654A4E9}" dt="2023-06-07T06:37:04.255" v="1614" actId="47"/>
        <pc:sldMkLst>
          <pc:docMk/>
          <pc:sldMk cId="2883553059" sldId="264"/>
        </pc:sldMkLst>
      </pc:sldChg>
      <pc:sldChg chg="addSp delSp modSp mod ord">
        <pc:chgData name="Petro Pyvovar" userId="5e414838504c52f4" providerId="LiveId" clId="{D483BBFE-E382-4391-89B0-309ED654A4E9}" dt="2023-06-07T07:11:54.212" v="2625" actId="14100"/>
        <pc:sldMkLst>
          <pc:docMk/>
          <pc:sldMk cId="2316932" sldId="265"/>
        </pc:sldMkLst>
        <pc:spChg chg="add del mod">
          <ac:chgData name="Petro Pyvovar" userId="5e414838504c52f4" providerId="LiveId" clId="{D483BBFE-E382-4391-89B0-309ED654A4E9}" dt="2023-06-07T06:42:09.419" v="1901" actId="478"/>
          <ac:spMkLst>
            <pc:docMk/>
            <pc:sldMk cId="2316932" sldId="265"/>
            <ac:spMk id="4" creationId="{844732D6-2D8E-BBB8-8CF6-4A954310FB8C}"/>
          </ac:spMkLst>
        </pc:spChg>
        <pc:spChg chg="add mod">
          <ac:chgData name="Petro Pyvovar" userId="5e414838504c52f4" providerId="LiveId" clId="{D483BBFE-E382-4391-89B0-309ED654A4E9}" dt="2023-06-07T07:11:49.196" v="2624" actId="1076"/>
          <ac:spMkLst>
            <pc:docMk/>
            <pc:sldMk cId="2316932" sldId="265"/>
            <ac:spMk id="5" creationId="{5C837FC2-6ED7-8432-99C3-D2E2F0B15FBD}"/>
          </ac:spMkLst>
        </pc:spChg>
        <pc:spChg chg="add mod">
          <ac:chgData name="Petro Pyvovar" userId="5e414838504c52f4" providerId="LiveId" clId="{D483BBFE-E382-4391-89B0-309ED654A4E9}" dt="2023-06-07T07:11:49.196" v="2624" actId="1076"/>
          <ac:spMkLst>
            <pc:docMk/>
            <pc:sldMk cId="2316932" sldId="265"/>
            <ac:spMk id="6" creationId="{4B276B67-B84F-9B1F-D5BE-C47EA3299809}"/>
          </ac:spMkLst>
        </pc:spChg>
        <pc:spChg chg="del mod">
          <ac:chgData name="Petro Pyvovar" userId="5e414838504c52f4" providerId="LiveId" clId="{D483BBFE-E382-4391-89B0-309ED654A4E9}" dt="2023-06-07T07:11:34.778" v="2620" actId="478"/>
          <ac:spMkLst>
            <pc:docMk/>
            <pc:sldMk cId="2316932" sldId="265"/>
            <ac:spMk id="20" creationId="{6118120B-49F2-457A-8FD7-4A9BA3AC6A66}"/>
          </ac:spMkLst>
        </pc:spChg>
        <pc:spChg chg="del mod">
          <ac:chgData name="Petro Pyvovar" userId="5e414838504c52f4" providerId="LiveId" clId="{D483BBFE-E382-4391-89B0-309ED654A4E9}" dt="2023-06-07T07:11:37.250" v="2621" actId="478"/>
          <ac:spMkLst>
            <pc:docMk/>
            <pc:sldMk cId="2316932" sldId="265"/>
            <ac:spMk id="21" creationId="{08ADC8B7-1650-4062-AE08-FC1C3B6ADD76}"/>
          </ac:spMkLst>
        </pc:spChg>
        <pc:spChg chg="del mod">
          <ac:chgData name="Petro Pyvovar" userId="5e414838504c52f4" providerId="LiveId" clId="{D483BBFE-E382-4391-89B0-309ED654A4E9}" dt="2023-06-07T07:11:39.202" v="2622" actId="478"/>
          <ac:spMkLst>
            <pc:docMk/>
            <pc:sldMk cId="2316932" sldId="265"/>
            <ac:spMk id="22" creationId="{071C9AA2-1CCA-4329-B67C-08356C3C3CBC}"/>
          </ac:spMkLst>
        </pc:spChg>
        <pc:spChg chg="mod">
          <ac:chgData name="Petro Pyvovar" userId="5e414838504c52f4" providerId="LiveId" clId="{D483BBFE-E382-4391-89B0-309ED654A4E9}" dt="2023-06-07T07:11:49.196" v="2624" actId="1076"/>
          <ac:spMkLst>
            <pc:docMk/>
            <pc:sldMk cId="2316932" sldId="265"/>
            <ac:spMk id="23" creationId="{5BCCD6C8-F91D-4A81-8513-B31078BBC009}"/>
          </ac:spMkLst>
        </pc:spChg>
        <pc:spChg chg="mod">
          <ac:chgData name="Petro Pyvovar" userId="5e414838504c52f4" providerId="LiveId" clId="{D483BBFE-E382-4391-89B0-309ED654A4E9}" dt="2023-06-07T07:11:49.196" v="2624" actId="1076"/>
          <ac:spMkLst>
            <pc:docMk/>
            <pc:sldMk cId="2316932" sldId="265"/>
            <ac:spMk id="62" creationId="{F0E231FA-A4C7-4627-A14C-74DA402FD943}"/>
          </ac:spMkLst>
        </pc:spChg>
        <pc:spChg chg="mod">
          <ac:chgData name="Petro Pyvovar" userId="5e414838504c52f4" providerId="LiveId" clId="{D483BBFE-E382-4391-89B0-309ED654A4E9}" dt="2023-06-07T07:11:49.196" v="2624" actId="1076"/>
          <ac:spMkLst>
            <pc:docMk/>
            <pc:sldMk cId="2316932" sldId="265"/>
            <ac:spMk id="63" creationId="{9F219F7A-AA8D-44E8-85C6-7B9E43B2FEA2}"/>
          </ac:spMkLst>
        </pc:spChg>
        <pc:spChg chg="mod">
          <ac:chgData name="Petro Pyvovar" userId="5e414838504c52f4" providerId="LiveId" clId="{D483BBFE-E382-4391-89B0-309ED654A4E9}" dt="2023-06-07T07:11:49.196" v="2624" actId="1076"/>
          <ac:spMkLst>
            <pc:docMk/>
            <pc:sldMk cId="2316932" sldId="265"/>
            <ac:spMk id="99" creationId="{5355A1F3-1DF5-4754-82C7-DBE14DBFAC9A}"/>
          </ac:spMkLst>
        </pc:spChg>
        <pc:spChg chg="mod">
          <ac:chgData name="Petro Pyvovar" userId="5e414838504c52f4" providerId="LiveId" clId="{D483BBFE-E382-4391-89B0-309ED654A4E9}" dt="2023-06-07T07:11:49.196" v="2624" actId="1076"/>
          <ac:spMkLst>
            <pc:docMk/>
            <pc:sldMk cId="2316932" sldId="265"/>
            <ac:spMk id="100" creationId="{20C05462-50C1-47AC-B864-6331DA480340}"/>
          </ac:spMkLst>
        </pc:spChg>
        <pc:spChg chg="mod">
          <ac:chgData name="Petro Pyvovar" userId="5e414838504c52f4" providerId="LiveId" clId="{D483BBFE-E382-4391-89B0-309ED654A4E9}" dt="2023-06-07T07:11:49.196" v="2624" actId="1076"/>
          <ac:spMkLst>
            <pc:docMk/>
            <pc:sldMk cId="2316932" sldId="265"/>
            <ac:spMk id="101" creationId="{E67B7AF0-52AF-488F-990C-DB132A565BAD}"/>
          </ac:spMkLst>
        </pc:spChg>
        <pc:spChg chg="mod">
          <ac:chgData name="Petro Pyvovar" userId="5e414838504c52f4" providerId="LiveId" clId="{D483BBFE-E382-4391-89B0-309ED654A4E9}" dt="2023-06-07T07:11:49.196" v="2624" actId="1076"/>
          <ac:spMkLst>
            <pc:docMk/>
            <pc:sldMk cId="2316932" sldId="265"/>
            <ac:spMk id="102" creationId="{26F75E59-B08F-4122-977F-72EEC91E5B7F}"/>
          </ac:spMkLst>
        </pc:spChg>
        <pc:picChg chg="add mod">
          <ac:chgData name="Petro Pyvovar" userId="5e414838504c52f4" providerId="LiveId" clId="{D483BBFE-E382-4391-89B0-309ED654A4E9}" dt="2023-06-07T07:11:54.212" v="2625" actId="14100"/>
          <ac:picMkLst>
            <pc:docMk/>
            <pc:sldMk cId="2316932" sldId="265"/>
            <ac:picMk id="2" creationId="{363B6B4B-158A-98A1-D125-3A943632F64D}"/>
          </ac:picMkLst>
        </pc:picChg>
        <pc:picChg chg="del">
          <ac:chgData name="Petro Pyvovar" userId="5e414838504c52f4" providerId="LiveId" clId="{D483BBFE-E382-4391-89B0-309ED654A4E9}" dt="2023-06-07T06:42:04.210" v="1899" actId="478"/>
          <ac:picMkLst>
            <pc:docMk/>
            <pc:sldMk cId="2316932" sldId="265"/>
            <ac:picMk id="18" creationId="{A5E3392C-C6EB-4B0C-B644-CBD1E6A34420}"/>
          </ac:picMkLst>
        </pc:picChg>
      </pc:sldChg>
      <pc:sldChg chg="del">
        <pc:chgData name="Petro Pyvovar" userId="5e414838504c52f4" providerId="LiveId" clId="{D483BBFE-E382-4391-89B0-309ED654A4E9}" dt="2023-06-07T06:37:04.255" v="1614" actId="47"/>
        <pc:sldMkLst>
          <pc:docMk/>
          <pc:sldMk cId="790109063" sldId="266"/>
        </pc:sldMkLst>
      </pc:sldChg>
      <pc:sldChg chg="del">
        <pc:chgData name="Petro Pyvovar" userId="5e414838504c52f4" providerId="LiveId" clId="{D483BBFE-E382-4391-89B0-309ED654A4E9}" dt="2023-06-07T06:37:04.255" v="1614" actId="47"/>
        <pc:sldMkLst>
          <pc:docMk/>
          <pc:sldMk cId="1604891360" sldId="267"/>
        </pc:sldMkLst>
      </pc:sldChg>
      <pc:sldChg chg="del">
        <pc:chgData name="Petro Pyvovar" userId="5e414838504c52f4" providerId="LiveId" clId="{D483BBFE-E382-4391-89B0-309ED654A4E9}" dt="2023-06-07T06:37:04.255" v="1614" actId="47"/>
        <pc:sldMkLst>
          <pc:docMk/>
          <pc:sldMk cId="1876870831" sldId="268"/>
        </pc:sldMkLst>
      </pc:sldChg>
      <pc:sldChg chg="del">
        <pc:chgData name="Petro Pyvovar" userId="5e414838504c52f4" providerId="LiveId" clId="{D483BBFE-E382-4391-89B0-309ED654A4E9}" dt="2023-06-07T06:37:04.255" v="1614" actId="47"/>
        <pc:sldMkLst>
          <pc:docMk/>
          <pc:sldMk cId="3849563807" sldId="269"/>
        </pc:sldMkLst>
      </pc:sldChg>
      <pc:sldChg chg="del">
        <pc:chgData name="Petro Pyvovar" userId="5e414838504c52f4" providerId="LiveId" clId="{D483BBFE-E382-4391-89B0-309ED654A4E9}" dt="2023-06-07T06:37:04.255" v="1614" actId="47"/>
        <pc:sldMkLst>
          <pc:docMk/>
          <pc:sldMk cId="1404125716" sldId="270"/>
        </pc:sldMkLst>
      </pc:sldChg>
      <pc:sldChg chg="del">
        <pc:chgData name="Petro Pyvovar" userId="5e414838504c52f4" providerId="LiveId" clId="{D483BBFE-E382-4391-89B0-309ED654A4E9}" dt="2023-06-07T06:37:04.255" v="1614" actId="47"/>
        <pc:sldMkLst>
          <pc:docMk/>
          <pc:sldMk cId="2732533740" sldId="271"/>
        </pc:sldMkLst>
      </pc:sldChg>
      <pc:sldChg chg="del">
        <pc:chgData name="Petro Pyvovar" userId="5e414838504c52f4" providerId="LiveId" clId="{D483BBFE-E382-4391-89B0-309ED654A4E9}" dt="2023-06-07T06:37:04.255" v="1614" actId="47"/>
        <pc:sldMkLst>
          <pc:docMk/>
          <pc:sldMk cId="3411526660" sldId="272"/>
        </pc:sldMkLst>
      </pc:sldChg>
      <pc:sldChg chg="del">
        <pc:chgData name="Petro Pyvovar" userId="5e414838504c52f4" providerId="LiveId" clId="{D483BBFE-E382-4391-89B0-309ED654A4E9}" dt="2023-06-07T06:37:04.255" v="1614" actId="47"/>
        <pc:sldMkLst>
          <pc:docMk/>
          <pc:sldMk cId="598063663" sldId="273"/>
        </pc:sldMkLst>
      </pc:sldChg>
      <pc:sldChg chg="del">
        <pc:chgData name="Petro Pyvovar" userId="5e414838504c52f4" providerId="LiveId" clId="{D483BBFE-E382-4391-89B0-309ED654A4E9}" dt="2023-06-07T06:37:04.255" v="1614" actId="47"/>
        <pc:sldMkLst>
          <pc:docMk/>
          <pc:sldMk cId="204619446" sldId="274"/>
        </pc:sldMkLst>
      </pc:sldChg>
      <pc:sldChg chg="del">
        <pc:chgData name="Petro Pyvovar" userId="5e414838504c52f4" providerId="LiveId" clId="{D483BBFE-E382-4391-89B0-309ED654A4E9}" dt="2023-06-07T06:50:34.192" v="2119" actId="47"/>
        <pc:sldMkLst>
          <pc:docMk/>
          <pc:sldMk cId="1851646291" sldId="275"/>
        </pc:sldMkLst>
      </pc:sldChg>
      <pc:sldChg chg="del">
        <pc:chgData name="Petro Pyvovar" userId="5e414838504c52f4" providerId="LiveId" clId="{D483BBFE-E382-4391-89B0-309ED654A4E9}" dt="2023-06-07T06:37:04.255" v="1614" actId="47"/>
        <pc:sldMkLst>
          <pc:docMk/>
          <pc:sldMk cId="323263871" sldId="276"/>
        </pc:sldMkLst>
      </pc:sldChg>
      <pc:sldChg chg="del">
        <pc:chgData name="Petro Pyvovar" userId="5e414838504c52f4" providerId="LiveId" clId="{D483BBFE-E382-4391-89B0-309ED654A4E9}" dt="2023-06-06T08:49:57.495" v="21" actId="47"/>
        <pc:sldMkLst>
          <pc:docMk/>
          <pc:sldMk cId="2583275527" sldId="277"/>
        </pc:sldMkLst>
      </pc:sldChg>
      <pc:sldChg chg="addSp modSp add mod">
        <pc:chgData name="Petro Pyvovar" userId="5e414838504c52f4" providerId="LiveId" clId="{D483BBFE-E382-4391-89B0-309ED654A4E9}" dt="2023-06-06T11:01:46.917" v="22" actId="2711"/>
        <pc:sldMkLst>
          <pc:docMk/>
          <pc:sldMk cId="1472632524" sldId="318"/>
        </pc:sldMkLst>
        <pc:spChg chg="add mod">
          <ac:chgData name="Petro Pyvovar" userId="5e414838504c52f4" providerId="LiveId" clId="{D483BBFE-E382-4391-89B0-309ED654A4E9}" dt="2023-06-06T11:01:46.917" v="22" actId="2711"/>
          <ac:spMkLst>
            <pc:docMk/>
            <pc:sldMk cId="1472632524" sldId="318"/>
            <ac:spMk id="3" creationId="{2F6F407B-CCDB-792B-8390-0E010D91D294}"/>
          </ac:spMkLst>
        </pc:spChg>
        <pc:spChg chg="mod">
          <ac:chgData name="Petro Pyvovar" userId="5e414838504c52f4" providerId="LiveId" clId="{D483BBFE-E382-4391-89B0-309ED654A4E9}" dt="2023-06-06T08:49:08.307" v="6" actId="1076"/>
          <ac:spMkLst>
            <pc:docMk/>
            <pc:sldMk cId="1472632524" sldId="318"/>
            <ac:spMk id="15" creationId="{D78E2472-0AAF-62DA-ABB1-2AF8FF0C1C27}"/>
          </ac:spMkLst>
        </pc:spChg>
      </pc:sldChg>
      <pc:sldChg chg="addSp delSp modSp new mod">
        <pc:chgData name="Petro Pyvovar" userId="5e414838504c52f4" providerId="LiveId" clId="{D483BBFE-E382-4391-89B0-309ED654A4E9}" dt="2023-06-07T09:10:46.717" v="2636" actId="571"/>
        <pc:sldMkLst>
          <pc:docMk/>
          <pc:sldMk cId="1797573255" sldId="319"/>
        </pc:sldMkLst>
        <pc:spChg chg="del mod">
          <ac:chgData name="Petro Pyvovar" userId="5e414838504c52f4" providerId="LiveId" clId="{D483BBFE-E382-4391-89B0-309ED654A4E9}" dt="2023-06-06T12:14:04.606" v="716" actId="478"/>
          <ac:spMkLst>
            <pc:docMk/>
            <pc:sldMk cId="1797573255" sldId="319"/>
            <ac:spMk id="2" creationId="{C14F1CF4-DEE5-6C68-B239-F81300612A1B}"/>
          </ac:spMkLst>
        </pc:spChg>
        <pc:spChg chg="mod">
          <ac:chgData name="Petro Pyvovar" userId="5e414838504c52f4" providerId="LiveId" clId="{D483BBFE-E382-4391-89B0-309ED654A4E9}" dt="2023-06-06T12:08:59.713" v="658" actId="1076"/>
          <ac:spMkLst>
            <pc:docMk/>
            <pc:sldMk cId="1797573255" sldId="319"/>
            <ac:spMk id="3" creationId="{302EDF7F-079F-CFFC-4A76-189D3E5F11DA}"/>
          </ac:spMkLst>
        </pc:spChg>
        <pc:spChg chg="del">
          <ac:chgData name="Petro Pyvovar" userId="5e414838504c52f4" providerId="LiveId" clId="{D483BBFE-E382-4391-89B0-309ED654A4E9}" dt="2023-06-06T12:12:07.196" v="686" actId="478"/>
          <ac:spMkLst>
            <pc:docMk/>
            <pc:sldMk cId="1797573255" sldId="319"/>
            <ac:spMk id="4" creationId="{59DC58CE-ACB3-DFA5-FC54-AC5FB63E5925}"/>
          </ac:spMkLst>
        </pc:spChg>
        <pc:spChg chg="del">
          <ac:chgData name="Petro Pyvovar" userId="5e414838504c52f4" providerId="LiveId" clId="{D483BBFE-E382-4391-89B0-309ED654A4E9}" dt="2023-06-06T12:14:07.405" v="717" actId="478"/>
          <ac:spMkLst>
            <pc:docMk/>
            <pc:sldMk cId="1797573255" sldId="319"/>
            <ac:spMk id="5" creationId="{FEC8FB3C-09BA-B15D-0CBD-1B2978470151}"/>
          </ac:spMkLst>
        </pc:spChg>
        <pc:spChg chg="del">
          <ac:chgData name="Petro Pyvovar" userId="5e414838504c52f4" providerId="LiveId" clId="{D483BBFE-E382-4391-89B0-309ED654A4E9}" dt="2023-06-06T12:14:38.492" v="721" actId="478"/>
          <ac:spMkLst>
            <pc:docMk/>
            <pc:sldMk cId="1797573255" sldId="319"/>
            <ac:spMk id="6" creationId="{5852F7CB-A345-0BE4-D38E-C0BB2EEC8D61}"/>
          </ac:spMkLst>
        </pc:spChg>
        <pc:spChg chg="mod">
          <ac:chgData name="Petro Pyvovar" userId="5e414838504c52f4" providerId="LiveId" clId="{D483BBFE-E382-4391-89B0-309ED654A4E9}" dt="2023-06-06T12:10:41.857" v="679" actId="1076"/>
          <ac:spMkLst>
            <pc:docMk/>
            <pc:sldMk cId="1797573255" sldId="319"/>
            <ac:spMk id="7" creationId="{C5932926-3C2C-C4C8-E6E5-DC35D8B27251}"/>
          </ac:spMkLst>
        </pc:spChg>
        <pc:spChg chg="mod">
          <ac:chgData name="Petro Pyvovar" userId="5e414838504c52f4" providerId="LiveId" clId="{D483BBFE-E382-4391-89B0-309ED654A4E9}" dt="2023-06-06T12:11:07.530" v="685" actId="1076"/>
          <ac:spMkLst>
            <pc:docMk/>
            <pc:sldMk cId="1797573255" sldId="319"/>
            <ac:spMk id="8" creationId="{17B1E787-45F9-20CF-DC30-3AEA2C02A194}"/>
          </ac:spMkLst>
        </pc:spChg>
        <pc:spChg chg="mod">
          <ac:chgData name="Petro Pyvovar" userId="5e414838504c52f4" providerId="LiveId" clId="{D483BBFE-E382-4391-89B0-309ED654A4E9}" dt="2023-06-06T12:12:16.161" v="691" actId="1076"/>
          <ac:spMkLst>
            <pc:docMk/>
            <pc:sldMk cId="1797573255" sldId="319"/>
            <ac:spMk id="9" creationId="{FDDF05E4-24A7-35EC-674B-8DFCF428DA9C}"/>
          </ac:spMkLst>
        </pc:spChg>
        <pc:spChg chg="mod">
          <ac:chgData name="Petro Pyvovar" userId="5e414838504c52f4" providerId="LiveId" clId="{D483BBFE-E382-4391-89B0-309ED654A4E9}" dt="2023-06-06T12:12:31.658" v="695" actId="14100"/>
          <ac:spMkLst>
            <pc:docMk/>
            <pc:sldMk cId="1797573255" sldId="319"/>
            <ac:spMk id="10" creationId="{0B948329-03C4-9331-46EE-10AAFF83CB08}"/>
          </ac:spMkLst>
        </pc:spChg>
        <pc:spChg chg="mod">
          <ac:chgData name="Petro Pyvovar" userId="5e414838504c52f4" providerId="LiveId" clId="{D483BBFE-E382-4391-89B0-309ED654A4E9}" dt="2023-06-06T12:27:45.906" v="827" actId="1076"/>
          <ac:spMkLst>
            <pc:docMk/>
            <pc:sldMk cId="1797573255" sldId="319"/>
            <ac:spMk id="11" creationId="{8060B274-681E-B725-F74A-D26C82C22F28}"/>
          </ac:spMkLst>
        </pc:spChg>
        <pc:spChg chg="mod">
          <ac:chgData name="Petro Pyvovar" userId="5e414838504c52f4" providerId="LiveId" clId="{D483BBFE-E382-4391-89B0-309ED654A4E9}" dt="2023-06-06T12:27:40.280" v="826" actId="1076"/>
          <ac:spMkLst>
            <pc:docMk/>
            <pc:sldMk cId="1797573255" sldId="319"/>
            <ac:spMk id="12" creationId="{9B8402D0-9791-7189-2B90-288844C66AAE}"/>
          </ac:spMkLst>
        </pc:spChg>
        <pc:spChg chg="mod">
          <ac:chgData name="Petro Pyvovar" userId="5e414838504c52f4" providerId="LiveId" clId="{D483BBFE-E382-4391-89B0-309ED654A4E9}" dt="2023-06-06T12:27:34.258" v="825" actId="1076"/>
          <ac:spMkLst>
            <pc:docMk/>
            <pc:sldMk cId="1797573255" sldId="319"/>
            <ac:spMk id="13" creationId="{70C5BA68-1801-A91E-D22F-B8A3DB845042}"/>
          </ac:spMkLst>
        </pc:spChg>
        <pc:spChg chg="mod">
          <ac:chgData name="Petro Pyvovar" userId="5e414838504c52f4" providerId="LiveId" clId="{D483BBFE-E382-4391-89B0-309ED654A4E9}" dt="2023-06-06T12:29:15.026" v="871" actId="122"/>
          <ac:spMkLst>
            <pc:docMk/>
            <pc:sldMk cId="1797573255" sldId="319"/>
            <ac:spMk id="14" creationId="{1AAFF8F5-14DE-3E53-7489-0140513BF44F}"/>
          </ac:spMkLst>
        </pc:spChg>
        <pc:spChg chg="del">
          <ac:chgData name="Petro Pyvovar" userId="5e414838504c52f4" providerId="LiveId" clId="{D483BBFE-E382-4391-89B0-309ED654A4E9}" dt="2023-06-06T12:11:03.124" v="684" actId="478"/>
          <ac:spMkLst>
            <pc:docMk/>
            <pc:sldMk cId="1797573255" sldId="319"/>
            <ac:spMk id="15" creationId="{C7AF0DD8-23EA-25C2-7646-F5E89A03120F}"/>
          </ac:spMkLst>
        </pc:spChg>
        <pc:spChg chg="del">
          <ac:chgData name="Petro Pyvovar" userId="5e414838504c52f4" providerId="LiveId" clId="{D483BBFE-E382-4391-89B0-309ED654A4E9}" dt="2023-06-06T12:12:35.772" v="696" actId="478"/>
          <ac:spMkLst>
            <pc:docMk/>
            <pc:sldMk cId="1797573255" sldId="319"/>
            <ac:spMk id="16" creationId="{9E4B3050-1BB2-B823-5B5C-38E585EFDA22}"/>
          </ac:spMkLst>
        </pc:spChg>
        <pc:spChg chg="del">
          <ac:chgData name="Petro Pyvovar" userId="5e414838504c52f4" providerId="LiveId" clId="{D483BBFE-E382-4391-89B0-309ED654A4E9}" dt="2023-06-06T12:28:59.315" v="861" actId="478"/>
          <ac:spMkLst>
            <pc:docMk/>
            <pc:sldMk cId="1797573255" sldId="319"/>
            <ac:spMk id="17" creationId="{1B4BE9E5-9021-6EF9-C453-22A8557CB08C}"/>
          </ac:spMkLst>
        </pc:spChg>
        <pc:spChg chg="mod">
          <ac:chgData name="Petro Pyvovar" userId="5e414838504c52f4" providerId="LiveId" clId="{D483BBFE-E382-4391-89B0-309ED654A4E9}" dt="2023-06-07T09:10:46.717" v="2636" actId="571"/>
          <ac:spMkLst>
            <pc:docMk/>
            <pc:sldMk cId="1797573255" sldId="319"/>
            <ac:spMk id="17" creationId="{F803B6CB-69C4-AD12-6A09-3C49A38C7FA3}"/>
          </ac:spMkLst>
        </pc:spChg>
        <pc:spChg chg="mod">
          <ac:chgData name="Petro Pyvovar" userId="5e414838504c52f4" providerId="LiveId" clId="{D483BBFE-E382-4391-89B0-309ED654A4E9}" dt="2023-06-07T09:10:46.717" v="2636" actId="571"/>
          <ac:spMkLst>
            <pc:docMk/>
            <pc:sldMk cId="1797573255" sldId="319"/>
            <ac:spMk id="18" creationId="{B9672441-1A73-7D8E-8D04-195C91B92EC6}"/>
          </ac:spMkLst>
        </pc:spChg>
        <pc:spChg chg="mod">
          <ac:chgData name="Petro Pyvovar" userId="5e414838504c52f4" providerId="LiveId" clId="{D483BBFE-E382-4391-89B0-309ED654A4E9}" dt="2023-06-07T09:10:46.717" v="2636" actId="571"/>
          <ac:spMkLst>
            <pc:docMk/>
            <pc:sldMk cId="1797573255" sldId="319"/>
            <ac:spMk id="20" creationId="{B6BCD29D-FAFB-FE23-4BBE-0E892406F01A}"/>
          </ac:spMkLst>
        </pc:spChg>
        <pc:spChg chg="mod">
          <ac:chgData name="Petro Pyvovar" userId="5e414838504c52f4" providerId="LiveId" clId="{D483BBFE-E382-4391-89B0-309ED654A4E9}" dt="2023-06-07T09:10:46.717" v="2636" actId="571"/>
          <ac:spMkLst>
            <pc:docMk/>
            <pc:sldMk cId="1797573255" sldId="319"/>
            <ac:spMk id="23" creationId="{3A655B70-DC0D-6D32-3BDA-39D9EDC4F003}"/>
          </ac:spMkLst>
        </pc:spChg>
        <pc:spChg chg="mod">
          <ac:chgData name="Petro Pyvovar" userId="5e414838504c52f4" providerId="LiveId" clId="{D483BBFE-E382-4391-89B0-309ED654A4E9}" dt="2023-06-07T09:10:46.717" v="2636" actId="571"/>
          <ac:spMkLst>
            <pc:docMk/>
            <pc:sldMk cId="1797573255" sldId="319"/>
            <ac:spMk id="24" creationId="{82A86716-DEC1-7E01-53A7-4617046D353B}"/>
          </ac:spMkLst>
        </pc:spChg>
        <pc:spChg chg="add">
          <ac:chgData name="Petro Pyvovar" userId="5e414838504c52f4" providerId="LiveId" clId="{D483BBFE-E382-4391-89B0-309ED654A4E9}" dt="2023-06-06T12:23:09.082" v="768" actId="11529"/>
          <ac:spMkLst>
            <pc:docMk/>
            <pc:sldMk cId="1797573255" sldId="319"/>
            <ac:spMk id="27" creationId="{899E02A6-A2A3-AA25-0EA9-9FA82A51B043}"/>
          </ac:spMkLst>
        </pc:spChg>
        <pc:spChg chg="add mod">
          <ac:chgData name="Petro Pyvovar" userId="5e414838504c52f4" providerId="LiveId" clId="{D483BBFE-E382-4391-89B0-309ED654A4E9}" dt="2023-06-06T12:23:18.865" v="770" actId="1076"/>
          <ac:spMkLst>
            <pc:docMk/>
            <pc:sldMk cId="1797573255" sldId="319"/>
            <ac:spMk id="28" creationId="{4C3593EC-AA18-7FAA-8771-6A25947132A4}"/>
          </ac:spMkLst>
        </pc:spChg>
        <pc:spChg chg="add mod">
          <ac:chgData name="Petro Pyvovar" userId="5e414838504c52f4" providerId="LiveId" clId="{D483BBFE-E382-4391-89B0-309ED654A4E9}" dt="2023-06-06T12:23:24.036" v="772" actId="1076"/>
          <ac:spMkLst>
            <pc:docMk/>
            <pc:sldMk cId="1797573255" sldId="319"/>
            <ac:spMk id="29" creationId="{E12A7D16-FA62-E667-8B82-D79499C50729}"/>
          </ac:spMkLst>
        </pc:spChg>
        <pc:spChg chg="add mod">
          <ac:chgData name="Petro Pyvovar" userId="5e414838504c52f4" providerId="LiveId" clId="{D483BBFE-E382-4391-89B0-309ED654A4E9}" dt="2023-06-06T12:23:29.289" v="774" actId="1076"/>
          <ac:spMkLst>
            <pc:docMk/>
            <pc:sldMk cId="1797573255" sldId="319"/>
            <ac:spMk id="30" creationId="{33B952AA-1CA0-E03D-0441-0090EBEBE8EB}"/>
          </ac:spMkLst>
        </pc:spChg>
        <pc:spChg chg="add mod">
          <ac:chgData name="Petro Pyvovar" userId="5e414838504c52f4" providerId="LiveId" clId="{D483BBFE-E382-4391-89B0-309ED654A4E9}" dt="2023-06-06T12:23:34.473" v="776" actId="1076"/>
          <ac:spMkLst>
            <pc:docMk/>
            <pc:sldMk cId="1797573255" sldId="319"/>
            <ac:spMk id="31" creationId="{0382CBE3-2F54-2E8A-EA87-CAD4B8F8F975}"/>
          </ac:spMkLst>
        </pc:spChg>
        <pc:spChg chg="add mod">
          <ac:chgData name="Petro Pyvovar" userId="5e414838504c52f4" providerId="LiveId" clId="{D483BBFE-E382-4391-89B0-309ED654A4E9}" dt="2023-06-06T12:23:41.904" v="778" actId="1076"/>
          <ac:spMkLst>
            <pc:docMk/>
            <pc:sldMk cId="1797573255" sldId="319"/>
            <ac:spMk id="32" creationId="{7AE1C876-E9A3-CCE0-4003-0FFAE2EEA813}"/>
          </ac:spMkLst>
        </pc:spChg>
        <pc:spChg chg="add mod">
          <ac:chgData name="Petro Pyvovar" userId="5e414838504c52f4" providerId="LiveId" clId="{D483BBFE-E382-4391-89B0-309ED654A4E9}" dt="2023-06-06T12:23:45.849" v="780" actId="1076"/>
          <ac:spMkLst>
            <pc:docMk/>
            <pc:sldMk cId="1797573255" sldId="319"/>
            <ac:spMk id="33" creationId="{D420E156-BA2C-3CD4-8BFE-454D3FC3D5CE}"/>
          </ac:spMkLst>
        </pc:spChg>
        <pc:spChg chg="add mod">
          <ac:chgData name="Petro Pyvovar" userId="5e414838504c52f4" providerId="LiveId" clId="{D483BBFE-E382-4391-89B0-309ED654A4E9}" dt="2023-06-06T12:23:50.457" v="782" actId="1076"/>
          <ac:spMkLst>
            <pc:docMk/>
            <pc:sldMk cId="1797573255" sldId="319"/>
            <ac:spMk id="34" creationId="{5307CFFC-00F0-3EF2-7799-41008F35481E}"/>
          </ac:spMkLst>
        </pc:spChg>
        <pc:spChg chg="add mod">
          <ac:chgData name="Petro Pyvovar" userId="5e414838504c52f4" providerId="LiveId" clId="{D483BBFE-E382-4391-89B0-309ED654A4E9}" dt="2023-06-06T12:23:55.130" v="784" actId="1076"/>
          <ac:spMkLst>
            <pc:docMk/>
            <pc:sldMk cId="1797573255" sldId="319"/>
            <ac:spMk id="35" creationId="{CD743142-4D5B-75E3-7194-3F04647858D6}"/>
          </ac:spMkLst>
        </pc:spChg>
        <pc:spChg chg="add mod">
          <ac:chgData name="Petro Pyvovar" userId="5e414838504c52f4" providerId="LiveId" clId="{D483BBFE-E382-4391-89B0-309ED654A4E9}" dt="2023-06-06T12:23:59.553" v="786" actId="1076"/>
          <ac:spMkLst>
            <pc:docMk/>
            <pc:sldMk cId="1797573255" sldId="319"/>
            <ac:spMk id="36" creationId="{D73DA2CC-64BB-F1B3-96A1-F34077FAA8A8}"/>
          </ac:spMkLst>
        </pc:spChg>
        <pc:spChg chg="add mod">
          <ac:chgData name="Petro Pyvovar" userId="5e414838504c52f4" providerId="LiveId" clId="{D483BBFE-E382-4391-89B0-309ED654A4E9}" dt="2023-06-06T12:24:11.649" v="788" actId="1076"/>
          <ac:spMkLst>
            <pc:docMk/>
            <pc:sldMk cId="1797573255" sldId="319"/>
            <ac:spMk id="37" creationId="{F726EB41-E2B6-C747-F8BD-5A871E35D810}"/>
          </ac:spMkLst>
        </pc:spChg>
        <pc:spChg chg="add mod">
          <ac:chgData name="Petro Pyvovar" userId="5e414838504c52f4" providerId="LiveId" clId="{D483BBFE-E382-4391-89B0-309ED654A4E9}" dt="2023-06-06T12:24:16.353" v="790" actId="1076"/>
          <ac:spMkLst>
            <pc:docMk/>
            <pc:sldMk cId="1797573255" sldId="319"/>
            <ac:spMk id="38" creationId="{91002B25-C105-E5E7-693D-1F96B47A30D6}"/>
          </ac:spMkLst>
        </pc:spChg>
        <pc:spChg chg="add mod">
          <ac:chgData name="Petro Pyvovar" userId="5e414838504c52f4" providerId="LiveId" clId="{D483BBFE-E382-4391-89B0-309ED654A4E9}" dt="2023-06-07T09:10:37.218" v="2635" actId="164"/>
          <ac:spMkLst>
            <pc:docMk/>
            <pc:sldMk cId="1797573255" sldId="319"/>
            <ac:spMk id="41" creationId="{50DCB68D-89CA-4D63-5AF8-C1261EB39791}"/>
          </ac:spMkLst>
        </pc:spChg>
        <pc:spChg chg="add mod">
          <ac:chgData name="Petro Pyvovar" userId="5e414838504c52f4" providerId="LiveId" clId="{D483BBFE-E382-4391-89B0-309ED654A4E9}" dt="2023-06-07T09:10:37.218" v="2635" actId="164"/>
          <ac:spMkLst>
            <pc:docMk/>
            <pc:sldMk cId="1797573255" sldId="319"/>
            <ac:spMk id="42" creationId="{7410B6D5-F60D-6939-F732-E79960A88A80}"/>
          </ac:spMkLst>
        </pc:spChg>
        <pc:spChg chg="add mod">
          <ac:chgData name="Petro Pyvovar" userId="5e414838504c52f4" providerId="LiveId" clId="{D483BBFE-E382-4391-89B0-309ED654A4E9}" dt="2023-06-07T09:10:37.218" v="2635" actId="164"/>
          <ac:spMkLst>
            <pc:docMk/>
            <pc:sldMk cId="1797573255" sldId="319"/>
            <ac:spMk id="43" creationId="{6B2DE9DA-3A8E-F358-2159-B6B2763E8758}"/>
          </ac:spMkLst>
        </pc:spChg>
        <pc:spChg chg="add mod">
          <ac:chgData name="Petro Pyvovar" userId="5e414838504c52f4" providerId="LiveId" clId="{D483BBFE-E382-4391-89B0-309ED654A4E9}" dt="2023-06-07T09:10:37.218" v="2635" actId="164"/>
          <ac:spMkLst>
            <pc:docMk/>
            <pc:sldMk cId="1797573255" sldId="319"/>
            <ac:spMk id="44" creationId="{49DF80D5-A6EC-FF87-C647-B45059E66404}"/>
          </ac:spMkLst>
        </pc:spChg>
        <pc:spChg chg="add mod">
          <ac:chgData name="Petro Pyvovar" userId="5e414838504c52f4" providerId="LiveId" clId="{D483BBFE-E382-4391-89B0-309ED654A4E9}" dt="2023-06-07T09:10:37.218" v="2635" actId="164"/>
          <ac:spMkLst>
            <pc:docMk/>
            <pc:sldMk cId="1797573255" sldId="319"/>
            <ac:spMk id="45" creationId="{D205FE23-7F24-532E-A1C4-A83822C1F471}"/>
          </ac:spMkLst>
        </pc:spChg>
        <pc:grpChg chg="add mod">
          <ac:chgData name="Petro Pyvovar" userId="5e414838504c52f4" providerId="LiveId" clId="{D483BBFE-E382-4391-89B0-309ED654A4E9}" dt="2023-06-07T09:10:37.218" v="2635" actId="164"/>
          <ac:grpSpMkLst>
            <pc:docMk/>
            <pc:sldMk cId="1797573255" sldId="319"/>
            <ac:grpSpMk id="2" creationId="{39C5BC97-81D4-20D2-2990-30E00A1DC3F8}"/>
          </ac:grpSpMkLst>
        </pc:grpChg>
        <pc:grpChg chg="add mod">
          <ac:chgData name="Petro Pyvovar" userId="5e414838504c52f4" providerId="LiveId" clId="{D483BBFE-E382-4391-89B0-309ED654A4E9}" dt="2023-06-07T09:10:46.717" v="2636" actId="571"/>
          <ac:grpSpMkLst>
            <pc:docMk/>
            <pc:sldMk cId="1797573255" sldId="319"/>
            <ac:grpSpMk id="15" creationId="{2072547B-682D-2263-5D14-AB0ADCBFD76D}"/>
          </ac:grpSpMkLst>
        </pc:grpChg>
        <pc:picChg chg="add mod">
          <ac:chgData name="Petro Pyvovar" userId="5e414838504c52f4" providerId="LiveId" clId="{D483BBFE-E382-4391-89B0-309ED654A4E9}" dt="2023-06-07T09:10:46.717" v="2636" actId="571"/>
          <ac:picMkLst>
            <pc:docMk/>
            <pc:sldMk cId="1797573255" sldId="319"/>
            <ac:picMk id="4" creationId="{31ACECE0-BADF-E438-2EBD-0840BFE2B83A}"/>
          </ac:picMkLst>
        </pc:picChg>
        <pc:picChg chg="add mod">
          <ac:chgData name="Petro Pyvovar" userId="5e414838504c52f4" providerId="LiveId" clId="{D483BBFE-E382-4391-89B0-309ED654A4E9}" dt="2023-06-07T09:10:46.717" v="2636" actId="571"/>
          <ac:picMkLst>
            <pc:docMk/>
            <pc:sldMk cId="1797573255" sldId="319"/>
            <ac:picMk id="5" creationId="{743925EF-B1BC-FA7E-8408-44F2129BB524}"/>
          </ac:picMkLst>
        </pc:picChg>
        <pc:picChg chg="add mod">
          <ac:chgData name="Petro Pyvovar" userId="5e414838504c52f4" providerId="LiveId" clId="{D483BBFE-E382-4391-89B0-309ED654A4E9}" dt="2023-06-07T09:10:46.717" v="2636" actId="571"/>
          <ac:picMkLst>
            <pc:docMk/>
            <pc:sldMk cId="1797573255" sldId="319"/>
            <ac:picMk id="6" creationId="{AD5249B3-73C4-BAEE-38C5-A1F94E7D04D7}"/>
          </ac:picMkLst>
        </pc:picChg>
        <pc:picChg chg="mod">
          <ac:chgData name="Petro Pyvovar" userId="5e414838504c52f4" providerId="LiveId" clId="{D483BBFE-E382-4391-89B0-309ED654A4E9}" dt="2023-06-07T09:10:46.717" v="2636" actId="571"/>
          <ac:picMkLst>
            <pc:docMk/>
            <pc:sldMk cId="1797573255" sldId="319"/>
            <ac:picMk id="16" creationId="{A66ADE1F-A305-33F7-2FDE-9D63FD4BE420}"/>
          </ac:picMkLst>
        </pc:picChg>
        <pc:picChg chg="add mod modCrop">
          <ac:chgData name="Petro Pyvovar" userId="5e414838504c52f4" providerId="LiveId" clId="{D483BBFE-E382-4391-89B0-309ED654A4E9}" dt="2023-06-06T12:26:46.016" v="820" actId="14100"/>
          <ac:picMkLst>
            <pc:docMk/>
            <pc:sldMk cId="1797573255" sldId="319"/>
            <ac:picMk id="19" creationId="{3A6EAEF1-6FBB-B4BC-0F11-C463AAC9136E}"/>
          </ac:picMkLst>
        </pc:picChg>
        <pc:picChg chg="add del mod modCrop">
          <ac:chgData name="Petro Pyvovar" userId="5e414838504c52f4" providerId="LiveId" clId="{D483BBFE-E382-4391-89B0-309ED654A4E9}" dt="2023-06-06T12:26:34.828" v="817" actId="21"/>
          <ac:picMkLst>
            <pc:docMk/>
            <pc:sldMk cId="1797573255" sldId="319"/>
            <ac:picMk id="21" creationId="{DDE2D35B-E182-BFE9-F6BF-59A7567733F6}"/>
          </ac:picMkLst>
        </pc:picChg>
        <pc:picChg chg="add mod modCrop">
          <ac:chgData name="Petro Pyvovar" userId="5e414838504c52f4" providerId="LiveId" clId="{D483BBFE-E382-4391-89B0-309ED654A4E9}" dt="2023-06-06T12:27:26.328" v="824" actId="14100"/>
          <ac:picMkLst>
            <pc:docMk/>
            <pc:sldMk cId="1797573255" sldId="319"/>
            <ac:picMk id="22" creationId="{BB5E4674-E4A0-CFAF-6063-4DD49C118C4C}"/>
          </ac:picMkLst>
        </pc:picChg>
        <pc:picChg chg="add del mod">
          <ac:chgData name="Petro Pyvovar" userId="5e414838504c52f4" providerId="LiveId" clId="{D483BBFE-E382-4391-89B0-309ED654A4E9}" dt="2023-06-06T12:21:42.604" v="757" actId="478"/>
          <ac:picMkLst>
            <pc:docMk/>
            <pc:sldMk cId="1797573255" sldId="319"/>
            <ac:picMk id="24" creationId="{831FCB0C-5694-1E11-600F-D01D7697FA2A}"/>
          </ac:picMkLst>
        </pc:picChg>
        <pc:picChg chg="add del mod modCrop">
          <ac:chgData name="Petro Pyvovar" userId="5e414838504c52f4" providerId="LiveId" clId="{D483BBFE-E382-4391-89B0-309ED654A4E9}" dt="2023-06-06T12:24:20.339" v="791" actId="478"/>
          <ac:picMkLst>
            <pc:docMk/>
            <pc:sldMk cId="1797573255" sldId="319"/>
            <ac:picMk id="26" creationId="{AAC6555A-07DE-3867-EBA1-478318107436}"/>
          </ac:picMkLst>
        </pc:picChg>
        <pc:picChg chg="add mod modCrop">
          <ac:chgData name="Petro Pyvovar" userId="5e414838504c52f4" providerId="LiveId" clId="{D483BBFE-E382-4391-89B0-309ED654A4E9}" dt="2023-06-07T09:10:37.218" v="2635" actId="164"/>
          <ac:picMkLst>
            <pc:docMk/>
            <pc:sldMk cId="1797573255" sldId="319"/>
            <ac:picMk id="40" creationId="{4C279AF8-3FAC-DC7B-4D4F-239E74323576}"/>
          </ac:picMkLst>
        </pc:picChg>
      </pc:sldChg>
      <pc:sldChg chg="addSp delSp modSp new mod">
        <pc:chgData name="Petro Pyvovar" userId="5e414838504c52f4" providerId="LiveId" clId="{D483BBFE-E382-4391-89B0-309ED654A4E9}" dt="2023-06-06T13:07:19.295" v="1169" actId="1076"/>
        <pc:sldMkLst>
          <pc:docMk/>
          <pc:sldMk cId="2109615575" sldId="320"/>
        </pc:sldMkLst>
        <pc:spChg chg="mod">
          <ac:chgData name="Petro Pyvovar" userId="5e414838504c52f4" providerId="LiveId" clId="{D483BBFE-E382-4391-89B0-309ED654A4E9}" dt="2023-06-06T13:00:28.824" v="971" actId="108"/>
          <ac:spMkLst>
            <pc:docMk/>
            <pc:sldMk cId="2109615575" sldId="320"/>
            <ac:spMk id="2" creationId="{7082F0FE-4054-1366-36C0-D0616CC7359B}"/>
          </ac:spMkLst>
        </pc:spChg>
        <pc:spChg chg="del">
          <ac:chgData name="Petro Pyvovar" userId="5e414838504c52f4" providerId="LiveId" clId="{D483BBFE-E382-4391-89B0-309ED654A4E9}" dt="2023-06-06T12:56:16.403" v="891" actId="478"/>
          <ac:spMkLst>
            <pc:docMk/>
            <pc:sldMk cId="2109615575" sldId="320"/>
            <ac:spMk id="3" creationId="{44A32DEB-DB76-5504-231F-3E84615A234D}"/>
          </ac:spMkLst>
        </pc:spChg>
        <pc:spChg chg="del">
          <ac:chgData name="Petro Pyvovar" userId="5e414838504c52f4" providerId="LiveId" clId="{D483BBFE-E382-4391-89B0-309ED654A4E9}" dt="2023-06-06T12:50:51.410" v="874" actId="478"/>
          <ac:spMkLst>
            <pc:docMk/>
            <pc:sldMk cId="2109615575" sldId="320"/>
            <ac:spMk id="4" creationId="{FD5208EC-E16D-89C9-C8F0-9FD47DE9673F}"/>
          </ac:spMkLst>
        </pc:spChg>
        <pc:spChg chg="del">
          <ac:chgData name="Petro Pyvovar" userId="5e414838504c52f4" providerId="LiveId" clId="{D483BBFE-E382-4391-89B0-309ED654A4E9}" dt="2023-06-06T12:50:51.410" v="874" actId="478"/>
          <ac:spMkLst>
            <pc:docMk/>
            <pc:sldMk cId="2109615575" sldId="320"/>
            <ac:spMk id="5" creationId="{8F13ED82-E695-C1C3-7F2D-28B405A9CE23}"/>
          </ac:spMkLst>
        </pc:spChg>
        <pc:spChg chg="del">
          <ac:chgData name="Petro Pyvovar" userId="5e414838504c52f4" providerId="LiveId" clId="{D483BBFE-E382-4391-89B0-309ED654A4E9}" dt="2023-06-06T12:50:51.410" v="874" actId="478"/>
          <ac:spMkLst>
            <pc:docMk/>
            <pc:sldMk cId="2109615575" sldId="320"/>
            <ac:spMk id="6" creationId="{31A8CE35-C409-C3A8-87EB-B035BC1AD29D}"/>
          </ac:spMkLst>
        </pc:spChg>
        <pc:spChg chg="del">
          <ac:chgData name="Petro Pyvovar" userId="5e414838504c52f4" providerId="LiveId" clId="{D483BBFE-E382-4391-89B0-309ED654A4E9}" dt="2023-06-06T12:50:51.410" v="874" actId="478"/>
          <ac:spMkLst>
            <pc:docMk/>
            <pc:sldMk cId="2109615575" sldId="320"/>
            <ac:spMk id="7" creationId="{0A857B9C-9890-6D39-ADC8-E3E6A78659D4}"/>
          </ac:spMkLst>
        </pc:spChg>
        <pc:spChg chg="del">
          <ac:chgData name="Petro Pyvovar" userId="5e414838504c52f4" providerId="LiveId" clId="{D483BBFE-E382-4391-89B0-309ED654A4E9}" dt="2023-06-06T12:58:10.273" v="919" actId="478"/>
          <ac:spMkLst>
            <pc:docMk/>
            <pc:sldMk cId="2109615575" sldId="320"/>
            <ac:spMk id="8" creationId="{D4141879-6E20-033B-604E-78BB50948B30}"/>
          </ac:spMkLst>
        </pc:spChg>
        <pc:spChg chg="del">
          <ac:chgData name="Petro Pyvovar" userId="5e414838504c52f4" providerId="LiveId" clId="{D483BBFE-E382-4391-89B0-309ED654A4E9}" dt="2023-06-06T12:58:07.986" v="918" actId="478"/>
          <ac:spMkLst>
            <pc:docMk/>
            <pc:sldMk cId="2109615575" sldId="320"/>
            <ac:spMk id="9" creationId="{95000107-085F-76B6-D869-EFDF26DE7AB9}"/>
          </ac:spMkLst>
        </pc:spChg>
        <pc:spChg chg="add mod">
          <ac:chgData name="Petro Pyvovar" userId="5e414838504c52f4" providerId="LiveId" clId="{D483BBFE-E382-4391-89B0-309ED654A4E9}" dt="2023-06-06T13:00:44.446" v="972" actId="1076"/>
          <ac:spMkLst>
            <pc:docMk/>
            <pc:sldMk cId="2109615575" sldId="320"/>
            <ac:spMk id="11" creationId="{C8C8C341-2F1E-0527-11A9-23481EFFD4E5}"/>
          </ac:spMkLst>
        </pc:spChg>
        <pc:spChg chg="add mod">
          <ac:chgData name="Petro Pyvovar" userId="5e414838504c52f4" providerId="LiveId" clId="{D483BBFE-E382-4391-89B0-309ED654A4E9}" dt="2023-06-06T13:00:44.446" v="972" actId="1076"/>
          <ac:spMkLst>
            <pc:docMk/>
            <pc:sldMk cId="2109615575" sldId="320"/>
            <ac:spMk id="12" creationId="{9F6239F9-3F3D-D505-717C-492C6D927E45}"/>
          </ac:spMkLst>
        </pc:spChg>
        <pc:spChg chg="add mod">
          <ac:chgData name="Petro Pyvovar" userId="5e414838504c52f4" providerId="LiveId" clId="{D483BBFE-E382-4391-89B0-309ED654A4E9}" dt="2023-06-06T13:00:44.446" v="972" actId="1076"/>
          <ac:spMkLst>
            <pc:docMk/>
            <pc:sldMk cId="2109615575" sldId="320"/>
            <ac:spMk id="13" creationId="{72B0A0AA-918C-816C-AD98-11C8C9FCEDD6}"/>
          </ac:spMkLst>
        </pc:spChg>
        <pc:spChg chg="add mod">
          <ac:chgData name="Petro Pyvovar" userId="5e414838504c52f4" providerId="LiveId" clId="{D483BBFE-E382-4391-89B0-309ED654A4E9}" dt="2023-06-06T13:00:44.446" v="972" actId="1076"/>
          <ac:spMkLst>
            <pc:docMk/>
            <pc:sldMk cId="2109615575" sldId="320"/>
            <ac:spMk id="14" creationId="{136483ED-4E9D-23B0-FBED-13520323863F}"/>
          </ac:spMkLst>
        </pc:spChg>
        <pc:spChg chg="add mod">
          <ac:chgData name="Petro Pyvovar" userId="5e414838504c52f4" providerId="LiveId" clId="{D483BBFE-E382-4391-89B0-309ED654A4E9}" dt="2023-06-06T13:07:19.295" v="1169" actId="1076"/>
          <ac:spMkLst>
            <pc:docMk/>
            <pc:sldMk cId="2109615575" sldId="320"/>
            <ac:spMk id="19" creationId="{F25EE46A-E598-710E-C170-A4E8EB0547A1}"/>
          </ac:spMkLst>
        </pc:spChg>
        <pc:spChg chg="add mod">
          <ac:chgData name="Petro Pyvovar" userId="5e414838504c52f4" providerId="LiveId" clId="{D483BBFE-E382-4391-89B0-309ED654A4E9}" dt="2023-06-06T13:07:16.375" v="1168" actId="1076"/>
          <ac:spMkLst>
            <pc:docMk/>
            <pc:sldMk cId="2109615575" sldId="320"/>
            <ac:spMk id="20" creationId="{90698DFB-CB33-7846-E66C-F2488AFE9BB8}"/>
          </ac:spMkLst>
        </pc:spChg>
        <pc:graphicFrameChg chg="add del mod">
          <ac:chgData name="Petro Pyvovar" userId="5e414838504c52f4" providerId="LiveId" clId="{D483BBFE-E382-4391-89B0-309ED654A4E9}" dt="2023-06-06T12:59:08.466" v="928" actId="478"/>
          <ac:graphicFrameMkLst>
            <pc:docMk/>
            <pc:sldMk cId="2109615575" sldId="320"/>
            <ac:graphicFrameMk id="16" creationId="{6B975FC1-73F1-CF97-6698-0BFE4E60FD1D}"/>
          </ac:graphicFrameMkLst>
        </pc:graphicFrameChg>
        <pc:graphicFrameChg chg="add del mod">
          <ac:chgData name="Petro Pyvovar" userId="5e414838504c52f4" providerId="LiveId" clId="{D483BBFE-E382-4391-89B0-309ED654A4E9}" dt="2023-06-06T12:59:11.970" v="932"/>
          <ac:graphicFrameMkLst>
            <pc:docMk/>
            <pc:sldMk cId="2109615575" sldId="320"/>
            <ac:graphicFrameMk id="17" creationId="{67E67EC4-212D-480C-D101-7B760FCC90D6}"/>
          </ac:graphicFrameMkLst>
        </pc:graphicFrameChg>
        <pc:graphicFrameChg chg="add mod modGraphic">
          <ac:chgData name="Petro Pyvovar" userId="5e414838504c52f4" providerId="LiveId" clId="{D483BBFE-E382-4391-89B0-309ED654A4E9}" dt="2023-06-06T13:00:44.446" v="972" actId="1076"/>
          <ac:graphicFrameMkLst>
            <pc:docMk/>
            <pc:sldMk cId="2109615575" sldId="320"/>
            <ac:graphicFrameMk id="18" creationId="{27C117A3-6D0B-6915-04F6-09B15018E7ED}"/>
          </ac:graphicFrameMkLst>
        </pc:graphicFrameChg>
        <pc:picChg chg="add del mod">
          <ac:chgData name="Petro Pyvovar" userId="5e414838504c52f4" providerId="LiveId" clId="{D483BBFE-E382-4391-89B0-309ED654A4E9}" dt="2023-06-06T13:05:53.906" v="1055" actId="478"/>
          <ac:picMkLst>
            <pc:docMk/>
            <pc:sldMk cId="2109615575" sldId="320"/>
            <ac:picMk id="15" creationId="{1D38BC29-BA63-FAB7-02DC-FE9207C849EB}"/>
          </ac:picMkLst>
        </pc:picChg>
        <pc:picChg chg="add mod">
          <ac:chgData name="Petro Pyvovar" userId="5e414838504c52f4" providerId="LiveId" clId="{D483BBFE-E382-4391-89B0-309ED654A4E9}" dt="2023-06-06T13:05:58.588" v="1059" actId="962"/>
          <ac:picMkLst>
            <pc:docMk/>
            <pc:sldMk cId="2109615575" sldId="320"/>
            <ac:picMk id="22" creationId="{C05753A3-4D4A-1849-13BF-2052A5A8385A}"/>
          </ac:picMkLst>
        </pc:picChg>
      </pc:sldChg>
      <pc:sldChg chg="addSp delSp modSp add mod">
        <pc:chgData name="Petro Pyvovar" userId="5e414838504c52f4" providerId="LiveId" clId="{D483BBFE-E382-4391-89B0-309ED654A4E9}" dt="2023-06-07T06:23:36.108" v="1526"/>
        <pc:sldMkLst>
          <pc:docMk/>
          <pc:sldMk cId="170459961" sldId="321"/>
        </pc:sldMkLst>
        <pc:spChg chg="mod">
          <ac:chgData name="Petro Pyvovar" userId="5e414838504c52f4" providerId="LiveId" clId="{D483BBFE-E382-4391-89B0-309ED654A4E9}" dt="2023-06-07T06:04:41.187" v="1327" actId="14100"/>
          <ac:spMkLst>
            <pc:docMk/>
            <pc:sldMk cId="170459961" sldId="321"/>
            <ac:spMk id="2" creationId="{7082F0FE-4054-1366-36C0-D0616CC7359B}"/>
          </ac:spMkLst>
        </pc:spChg>
        <pc:spChg chg="add del mod">
          <ac:chgData name="Petro Pyvovar" userId="5e414838504c52f4" providerId="LiveId" clId="{D483BBFE-E382-4391-89B0-309ED654A4E9}" dt="2023-06-07T05:59:40.797" v="1238" actId="478"/>
          <ac:spMkLst>
            <pc:docMk/>
            <pc:sldMk cId="170459961" sldId="321"/>
            <ac:spMk id="5" creationId="{5AFC1DF9-3DF3-C6BB-B26A-990571A1B1D0}"/>
          </ac:spMkLst>
        </pc:spChg>
        <pc:spChg chg="add mod">
          <ac:chgData name="Petro Pyvovar" userId="5e414838504c52f4" providerId="LiveId" clId="{D483BBFE-E382-4391-89B0-309ED654A4E9}" dt="2023-06-07T05:59:00.323" v="1235" actId="1076"/>
          <ac:spMkLst>
            <pc:docMk/>
            <pc:sldMk cId="170459961" sldId="321"/>
            <ac:spMk id="6" creationId="{BA133D02-A2C5-8338-BF59-A04AA50159D2}"/>
          </ac:spMkLst>
        </pc:spChg>
        <pc:spChg chg="del">
          <ac:chgData name="Petro Pyvovar" userId="5e414838504c52f4" providerId="LiveId" clId="{D483BBFE-E382-4391-89B0-309ED654A4E9}" dt="2023-06-07T05:55:37.715" v="1175" actId="478"/>
          <ac:spMkLst>
            <pc:docMk/>
            <pc:sldMk cId="170459961" sldId="321"/>
            <ac:spMk id="11" creationId="{C8C8C341-2F1E-0527-11A9-23481EFFD4E5}"/>
          </ac:spMkLst>
        </pc:spChg>
        <pc:spChg chg="mod">
          <ac:chgData name="Petro Pyvovar" userId="5e414838504c52f4" providerId="LiveId" clId="{D483BBFE-E382-4391-89B0-309ED654A4E9}" dt="2023-06-07T05:55:41.803" v="1176" actId="1076"/>
          <ac:spMkLst>
            <pc:docMk/>
            <pc:sldMk cId="170459961" sldId="321"/>
            <ac:spMk id="12" creationId="{9F6239F9-3F3D-D505-717C-492C6D927E45}"/>
          </ac:spMkLst>
        </pc:spChg>
        <pc:spChg chg="mod">
          <ac:chgData name="Petro Pyvovar" userId="5e414838504c52f4" providerId="LiveId" clId="{D483BBFE-E382-4391-89B0-309ED654A4E9}" dt="2023-06-07T05:59:44.915" v="1239" actId="1076"/>
          <ac:spMkLst>
            <pc:docMk/>
            <pc:sldMk cId="170459961" sldId="321"/>
            <ac:spMk id="14" creationId="{136483ED-4E9D-23B0-FBED-13520323863F}"/>
          </ac:spMkLst>
        </pc:spChg>
        <pc:spChg chg="mod">
          <ac:chgData name="Petro Pyvovar" userId="5e414838504c52f4" providerId="LiveId" clId="{D483BBFE-E382-4391-89B0-309ED654A4E9}" dt="2023-06-07T05:57:11.500" v="1204" actId="122"/>
          <ac:spMkLst>
            <pc:docMk/>
            <pc:sldMk cId="170459961" sldId="321"/>
            <ac:spMk id="19" creationId="{F25EE46A-E598-710E-C170-A4E8EB0547A1}"/>
          </ac:spMkLst>
        </pc:spChg>
        <pc:spChg chg="mod">
          <ac:chgData name="Petro Pyvovar" userId="5e414838504c52f4" providerId="LiveId" clId="{D483BBFE-E382-4391-89B0-309ED654A4E9}" dt="2023-06-07T05:58:57.810" v="1234" actId="1076"/>
          <ac:spMkLst>
            <pc:docMk/>
            <pc:sldMk cId="170459961" sldId="321"/>
            <ac:spMk id="20" creationId="{90698DFB-CB33-7846-E66C-F2488AFE9BB8}"/>
          </ac:spMkLst>
        </pc:spChg>
        <pc:graphicFrameChg chg="add mod modGraphic">
          <ac:chgData name="Petro Pyvovar" userId="5e414838504c52f4" providerId="LiveId" clId="{D483BBFE-E382-4391-89B0-309ED654A4E9}" dt="2023-06-07T06:23:36.108" v="1526"/>
          <ac:graphicFrameMkLst>
            <pc:docMk/>
            <pc:sldMk cId="170459961" sldId="321"/>
            <ac:graphicFrameMk id="7" creationId="{948D6CB8-7BE6-8445-3D31-297A46736AFD}"/>
          </ac:graphicFrameMkLst>
        </pc:graphicFrameChg>
        <pc:graphicFrameChg chg="add del mod">
          <ac:chgData name="Petro Pyvovar" userId="5e414838504c52f4" providerId="LiveId" clId="{D483BBFE-E382-4391-89B0-309ED654A4E9}" dt="2023-06-07T05:59:37.183" v="1237" actId="21"/>
          <ac:graphicFrameMkLst>
            <pc:docMk/>
            <pc:sldMk cId="170459961" sldId="321"/>
            <ac:graphicFrameMk id="18" creationId="{27C117A3-6D0B-6915-04F6-09B15018E7ED}"/>
          </ac:graphicFrameMkLst>
        </pc:graphicFrameChg>
        <pc:picChg chg="add del mod">
          <ac:chgData name="Petro Pyvovar" userId="5e414838504c52f4" providerId="LiveId" clId="{D483BBFE-E382-4391-89B0-309ED654A4E9}" dt="2023-06-07T06:21:06.648" v="1502" actId="478"/>
          <ac:picMkLst>
            <pc:docMk/>
            <pc:sldMk cId="170459961" sldId="321"/>
            <ac:picMk id="3" creationId="{7342EFCC-8C06-36F1-9A1F-E6422E06BB41}"/>
          </ac:picMkLst>
        </pc:picChg>
        <pc:picChg chg="add mod">
          <ac:chgData name="Petro Pyvovar" userId="5e414838504c52f4" providerId="LiveId" clId="{D483BBFE-E382-4391-89B0-309ED654A4E9}" dt="2023-06-07T06:21:11.674" v="1506" actId="1076"/>
          <ac:picMkLst>
            <pc:docMk/>
            <pc:sldMk cId="170459961" sldId="321"/>
            <ac:picMk id="9" creationId="{6955075E-81B2-8440-A8D4-3902C1CE7CE5}"/>
          </ac:picMkLst>
        </pc:picChg>
        <pc:picChg chg="del">
          <ac:chgData name="Petro Pyvovar" userId="5e414838504c52f4" providerId="LiveId" clId="{D483BBFE-E382-4391-89B0-309ED654A4E9}" dt="2023-06-07T05:55:20.646" v="1171" actId="478"/>
          <ac:picMkLst>
            <pc:docMk/>
            <pc:sldMk cId="170459961" sldId="321"/>
            <ac:picMk id="22" creationId="{C05753A3-4D4A-1849-13BF-2052A5A8385A}"/>
          </ac:picMkLst>
        </pc:picChg>
      </pc:sldChg>
      <pc:sldChg chg="addSp delSp modSp add mod ord">
        <pc:chgData name="Petro Pyvovar" userId="5e414838504c52f4" providerId="LiveId" clId="{D483BBFE-E382-4391-89B0-309ED654A4E9}" dt="2023-06-07T06:58:44.411" v="2423" actId="20577"/>
        <pc:sldMkLst>
          <pc:docMk/>
          <pc:sldMk cId="1497878948" sldId="322"/>
        </pc:sldMkLst>
        <pc:spChg chg="mod">
          <ac:chgData name="Petro Pyvovar" userId="5e414838504c52f4" providerId="LiveId" clId="{D483BBFE-E382-4391-89B0-309ED654A4E9}" dt="2023-06-07T06:58:44.411" v="2423" actId="20577"/>
          <ac:spMkLst>
            <pc:docMk/>
            <pc:sldMk cId="1497878948" sldId="322"/>
            <ac:spMk id="2" creationId="{7082F0FE-4054-1366-36C0-D0616CC7359B}"/>
          </ac:spMkLst>
        </pc:spChg>
        <pc:spChg chg="del">
          <ac:chgData name="Petro Pyvovar" userId="5e414838504c52f4" providerId="LiveId" clId="{D483BBFE-E382-4391-89B0-309ED654A4E9}" dt="2023-06-07T06:06:52.137" v="1348" actId="478"/>
          <ac:spMkLst>
            <pc:docMk/>
            <pc:sldMk cId="1497878948" sldId="322"/>
            <ac:spMk id="6" creationId="{BA133D02-A2C5-8338-BF59-A04AA50159D2}"/>
          </ac:spMkLst>
        </pc:spChg>
        <pc:spChg chg="add del mod">
          <ac:chgData name="Petro Pyvovar" userId="5e414838504c52f4" providerId="LiveId" clId="{D483BBFE-E382-4391-89B0-309ED654A4E9}" dt="2023-06-07T06:06:45.396" v="1346" actId="478"/>
          <ac:spMkLst>
            <pc:docMk/>
            <pc:sldMk cId="1497878948" sldId="322"/>
            <ac:spMk id="9" creationId="{2706F5D5-A9B6-F207-4DA7-5DBDC0EA52DD}"/>
          </ac:spMkLst>
        </pc:spChg>
        <pc:spChg chg="add mod">
          <ac:chgData name="Petro Pyvovar" userId="5e414838504c52f4" providerId="LiveId" clId="{D483BBFE-E382-4391-89B0-309ED654A4E9}" dt="2023-06-07T06:10:46.903" v="1430" actId="108"/>
          <ac:spMkLst>
            <pc:docMk/>
            <pc:sldMk cId="1497878948" sldId="322"/>
            <ac:spMk id="11" creationId="{348995FC-8494-8342-DACF-5DA12CB233E0}"/>
          </ac:spMkLst>
        </pc:spChg>
        <pc:spChg chg="mod">
          <ac:chgData name="Petro Pyvovar" userId="5e414838504c52f4" providerId="LiveId" clId="{D483BBFE-E382-4391-89B0-309ED654A4E9}" dt="2023-06-07T06:10:50.882" v="1431" actId="1076"/>
          <ac:spMkLst>
            <pc:docMk/>
            <pc:sldMk cId="1497878948" sldId="322"/>
            <ac:spMk id="14" creationId="{136483ED-4E9D-23B0-FBED-13520323863F}"/>
          </ac:spMkLst>
        </pc:spChg>
        <pc:spChg chg="del mod">
          <ac:chgData name="Petro Pyvovar" userId="5e414838504c52f4" providerId="LiveId" clId="{D483BBFE-E382-4391-89B0-309ED654A4E9}" dt="2023-06-07T06:10:18.996" v="1421" actId="478"/>
          <ac:spMkLst>
            <pc:docMk/>
            <pc:sldMk cId="1497878948" sldId="322"/>
            <ac:spMk id="19" creationId="{F25EE46A-E598-710E-C170-A4E8EB0547A1}"/>
          </ac:spMkLst>
        </pc:spChg>
        <pc:spChg chg="del mod">
          <ac:chgData name="Petro Pyvovar" userId="5e414838504c52f4" providerId="LiveId" clId="{D483BBFE-E382-4391-89B0-309ED654A4E9}" dt="2023-06-07T06:06:43.006" v="1345" actId="478"/>
          <ac:spMkLst>
            <pc:docMk/>
            <pc:sldMk cId="1497878948" sldId="322"/>
            <ac:spMk id="20" creationId="{90698DFB-CB33-7846-E66C-F2488AFE9BB8}"/>
          </ac:spMkLst>
        </pc:spChg>
        <pc:graphicFrameChg chg="add del mod modGraphic">
          <ac:chgData name="Petro Pyvovar" userId="5e414838504c52f4" providerId="LiveId" clId="{D483BBFE-E382-4391-89B0-309ED654A4E9}" dt="2023-06-07T06:10:29.662" v="1425" actId="478"/>
          <ac:graphicFrameMkLst>
            <pc:docMk/>
            <pc:sldMk cId="1497878948" sldId="322"/>
            <ac:graphicFrameMk id="5" creationId="{8B49B020-3125-9573-E982-E396D20ADEBE}"/>
          </ac:graphicFrameMkLst>
        </pc:graphicFrameChg>
        <pc:graphicFrameChg chg="del">
          <ac:chgData name="Petro Pyvovar" userId="5e414838504c52f4" providerId="LiveId" clId="{D483BBFE-E382-4391-89B0-309ED654A4E9}" dt="2023-06-07T06:06:19.425" v="1340" actId="478"/>
          <ac:graphicFrameMkLst>
            <pc:docMk/>
            <pc:sldMk cId="1497878948" sldId="322"/>
            <ac:graphicFrameMk id="7" creationId="{948D6CB8-7BE6-8445-3D31-297A46736AFD}"/>
          </ac:graphicFrameMkLst>
        </pc:graphicFrameChg>
        <pc:graphicFrameChg chg="add del mod">
          <ac:chgData name="Petro Pyvovar" userId="5e414838504c52f4" providerId="LiveId" clId="{D483BBFE-E382-4391-89B0-309ED654A4E9}" dt="2023-06-07T06:11:05.324" v="1433"/>
          <ac:graphicFrameMkLst>
            <pc:docMk/>
            <pc:sldMk cId="1497878948" sldId="322"/>
            <ac:graphicFrameMk id="15" creationId="{FDF71449-C20F-2ECF-B384-42C3530FDDA0}"/>
          </ac:graphicFrameMkLst>
        </pc:graphicFrameChg>
        <pc:graphicFrameChg chg="add mod modGraphic">
          <ac:chgData name="Petro Pyvovar" userId="5e414838504c52f4" providerId="LiveId" clId="{D483BBFE-E382-4391-89B0-309ED654A4E9}" dt="2023-06-07T06:12:31.795" v="1445" actId="122"/>
          <ac:graphicFrameMkLst>
            <pc:docMk/>
            <pc:sldMk cId="1497878948" sldId="322"/>
            <ac:graphicFrameMk id="16" creationId="{EAE48D70-C6C6-724A-738F-D0222DD89855}"/>
          </ac:graphicFrameMkLst>
        </pc:graphicFrameChg>
        <pc:picChg chg="del">
          <ac:chgData name="Petro Pyvovar" userId="5e414838504c52f4" providerId="LiveId" clId="{D483BBFE-E382-4391-89B0-309ED654A4E9}" dt="2023-06-07T06:05:23.737" v="1329" actId="478"/>
          <ac:picMkLst>
            <pc:docMk/>
            <pc:sldMk cId="1497878948" sldId="322"/>
            <ac:picMk id="3" creationId="{7342EFCC-8C06-36F1-9A1F-E6422E06BB41}"/>
          </ac:picMkLst>
        </pc:picChg>
        <pc:picChg chg="add del mod">
          <ac:chgData name="Petro Pyvovar" userId="5e414838504c52f4" providerId="LiveId" clId="{D483BBFE-E382-4391-89B0-309ED654A4E9}" dt="2023-06-07T06:13:03.746" v="1451" actId="478"/>
          <ac:picMkLst>
            <pc:docMk/>
            <pc:sldMk cId="1497878948" sldId="322"/>
            <ac:picMk id="4" creationId="{9340B54F-BEC7-8D01-06DD-0FDCDC2EC7FA}"/>
          </ac:picMkLst>
        </pc:picChg>
        <pc:picChg chg="add del mod">
          <ac:chgData name="Petro Pyvovar" userId="5e414838504c52f4" providerId="LiveId" clId="{D483BBFE-E382-4391-89B0-309ED654A4E9}" dt="2023-06-07T06:57:08.434" v="2417" actId="478"/>
          <ac:picMkLst>
            <pc:docMk/>
            <pc:sldMk cId="1497878948" sldId="322"/>
            <ac:picMk id="17" creationId="{4C0CBC51-CA67-FB80-6899-E079763A2F81}"/>
          </ac:picMkLst>
        </pc:picChg>
        <pc:picChg chg="add mod">
          <ac:chgData name="Petro Pyvovar" userId="5e414838504c52f4" providerId="LiveId" clId="{D483BBFE-E382-4391-89B0-309ED654A4E9}" dt="2023-06-07T06:57:56.693" v="2421" actId="1076"/>
          <ac:picMkLst>
            <pc:docMk/>
            <pc:sldMk cId="1497878948" sldId="322"/>
            <ac:picMk id="21" creationId="{949626F2-C988-0C9C-E233-C017C7F73931}"/>
          </ac:picMkLst>
        </pc:picChg>
      </pc:sldChg>
      <pc:sldChg chg="addSp delSp modSp add del mod">
        <pc:chgData name="Petro Pyvovar" userId="5e414838504c52f4" providerId="LiveId" clId="{D483BBFE-E382-4391-89B0-309ED654A4E9}" dt="2023-06-07T06:13:06.979" v="1453" actId="47"/>
        <pc:sldMkLst>
          <pc:docMk/>
          <pc:sldMk cId="709384237" sldId="323"/>
        </pc:sldMkLst>
        <pc:spChg chg="mod">
          <ac:chgData name="Petro Pyvovar" userId="5e414838504c52f4" providerId="LiveId" clId="{D483BBFE-E382-4391-89B0-309ED654A4E9}" dt="2023-06-07T06:10:10.381" v="1420" actId="790"/>
          <ac:spMkLst>
            <pc:docMk/>
            <pc:sldMk cId="709384237" sldId="323"/>
            <ac:spMk id="2" creationId="{7082F0FE-4054-1366-36C0-D0616CC7359B}"/>
          </ac:spMkLst>
        </pc:spChg>
        <pc:picChg chg="add mod">
          <ac:chgData name="Petro Pyvovar" userId="5e414838504c52f4" providerId="LiveId" clId="{D483BBFE-E382-4391-89B0-309ED654A4E9}" dt="2023-06-07T06:09:28.515" v="1363" actId="14100"/>
          <ac:picMkLst>
            <pc:docMk/>
            <pc:sldMk cId="709384237" sldId="323"/>
            <ac:picMk id="3" creationId="{E781B432-DAF2-4DDC-DAEF-9B8EDB40AB7E}"/>
          </ac:picMkLst>
        </pc:picChg>
        <pc:picChg chg="del">
          <ac:chgData name="Petro Pyvovar" userId="5e414838504c52f4" providerId="LiveId" clId="{D483BBFE-E382-4391-89B0-309ED654A4E9}" dt="2023-06-07T06:09:19.282" v="1360" actId="478"/>
          <ac:picMkLst>
            <pc:docMk/>
            <pc:sldMk cId="709384237" sldId="323"/>
            <ac:picMk id="4" creationId="{9340B54F-BEC7-8D01-06DD-0FDCDC2EC7FA}"/>
          </ac:picMkLst>
        </pc:picChg>
      </pc:sldChg>
      <pc:sldChg chg="addSp delSp modSp add mod">
        <pc:chgData name="Petro Pyvovar" userId="5e414838504c52f4" providerId="LiveId" clId="{D483BBFE-E382-4391-89B0-309ED654A4E9}" dt="2023-06-07T06:39:33.437" v="1727" actId="14100"/>
        <pc:sldMkLst>
          <pc:docMk/>
          <pc:sldMk cId="2656663286" sldId="324"/>
        </pc:sldMkLst>
        <pc:picChg chg="del">
          <ac:chgData name="Petro Pyvovar" userId="5e414838504c52f4" providerId="LiveId" clId="{D483BBFE-E382-4391-89B0-309ED654A4E9}" dt="2023-06-07T06:12:56.331" v="1449" actId="478"/>
          <ac:picMkLst>
            <pc:docMk/>
            <pc:sldMk cId="2656663286" sldId="324"/>
            <ac:picMk id="3" creationId="{E781B432-DAF2-4DDC-DAEF-9B8EDB40AB7E}"/>
          </ac:picMkLst>
        </pc:picChg>
        <pc:picChg chg="add del mod">
          <ac:chgData name="Petro Pyvovar" userId="5e414838504c52f4" providerId="LiveId" clId="{D483BBFE-E382-4391-89B0-309ED654A4E9}" dt="2023-06-07T06:38:39.965" v="1719" actId="478"/>
          <ac:picMkLst>
            <pc:docMk/>
            <pc:sldMk cId="2656663286" sldId="324"/>
            <ac:picMk id="4" creationId="{9D864781-9533-B004-711F-9C63C0B5BE96}"/>
          </ac:picMkLst>
        </pc:picChg>
        <pc:picChg chg="add mod">
          <ac:chgData name="Petro Pyvovar" userId="5e414838504c52f4" providerId="LiveId" clId="{D483BBFE-E382-4391-89B0-309ED654A4E9}" dt="2023-06-07T06:38:44.218" v="1723" actId="962"/>
          <ac:picMkLst>
            <pc:docMk/>
            <pc:sldMk cId="2656663286" sldId="324"/>
            <ac:picMk id="7" creationId="{1B41F2A0-1ECE-D8E2-F7CE-7AE20048C23E}"/>
          </ac:picMkLst>
        </pc:picChg>
        <pc:picChg chg="add mod">
          <ac:chgData name="Petro Pyvovar" userId="5e414838504c52f4" providerId="LiveId" clId="{D483BBFE-E382-4391-89B0-309ED654A4E9}" dt="2023-06-07T06:39:33.437" v="1727" actId="14100"/>
          <ac:picMkLst>
            <pc:docMk/>
            <pc:sldMk cId="2656663286" sldId="324"/>
            <ac:picMk id="9" creationId="{557170C3-5960-41B2-95B5-DAB1EEFFFDCA}"/>
          </ac:picMkLst>
        </pc:picChg>
      </pc:sldChg>
      <pc:sldChg chg="addSp delSp modSp add mod">
        <pc:chgData name="Petro Pyvovar" userId="5e414838504c52f4" providerId="LiveId" clId="{D483BBFE-E382-4391-89B0-309ED654A4E9}" dt="2023-06-07T07:04:43.670" v="2509" actId="790"/>
        <pc:sldMkLst>
          <pc:docMk/>
          <pc:sldMk cId="2373576392" sldId="325"/>
        </pc:sldMkLst>
        <pc:spChg chg="mod">
          <ac:chgData name="Petro Pyvovar" userId="5e414838504c52f4" providerId="LiveId" clId="{D483BBFE-E382-4391-89B0-309ED654A4E9}" dt="2023-06-07T07:04:43.670" v="2509" actId="790"/>
          <ac:spMkLst>
            <pc:docMk/>
            <pc:sldMk cId="2373576392" sldId="325"/>
            <ac:spMk id="2" creationId="{7082F0FE-4054-1366-36C0-D0616CC7359B}"/>
          </ac:spMkLst>
        </pc:spChg>
        <pc:spChg chg="add del mod">
          <ac:chgData name="Petro Pyvovar" userId="5e414838504c52f4" providerId="LiveId" clId="{D483BBFE-E382-4391-89B0-309ED654A4E9}" dt="2023-06-07T06:14:10.322" v="1467" actId="1076"/>
          <ac:spMkLst>
            <pc:docMk/>
            <pc:sldMk cId="2373576392" sldId="325"/>
            <ac:spMk id="4" creationId="{47634E30-421B-0F9C-7CE9-E0E7184D9A6D}"/>
          </ac:spMkLst>
        </pc:spChg>
        <pc:spChg chg="del">
          <ac:chgData name="Petro Pyvovar" userId="5e414838504c52f4" providerId="LiveId" clId="{D483BBFE-E382-4391-89B0-309ED654A4E9}" dt="2023-06-07T07:03:18.443" v="2496" actId="478"/>
          <ac:spMkLst>
            <pc:docMk/>
            <pc:sldMk cId="2373576392" sldId="325"/>
            <ac:spMk id="10" creationId="{60A64ADF-CE47-7156-C7EE-974FAE705DEE}"/>
          </ac:spMkLst>
        </pc:spChg>
        <pc:spChg chg="del">
          <ac:chgData name="Petro Pyvovar" userId="5e414838504c52f4" providerId="LiveId" clId="{D483BBFE-E382-4391-89B0-309ED654A4E9}" dt="2023-06-07T06:13:54.552" v="1460" actId="478"/>
          <ac:spMkLst>
            <pc:docMk/>
            <pc:sldMk cId="2373576392" sldId="325"/>
            <ac:spMk id="11" creationId="{348995FC-8494-8342-DACF-5DA12CB233E0}"/>
          </ac:spMkLst>
        </pc:spChg>
        <pc:graphicFrameChg chg="del">
          <ac:chgData name="Petro Pyvovar" userId="5e414838504c52f4" providerId="LiveId" clId="{D483BBFE-E382-4391-89B0-309ED654A4E9}" dt="2023-06-07T06:14:15.761" v="1468" actId="478"/>
          <ac:graphicFrameMkLst>
            <pc:docMk/>
            <pc:sldMk cId="2373576392" sldId="325"/>
            <ac:graphicFrameMk id="16" creationId="{EAE48D70-C6C6-724A-738F-D0222DD89855}"/>
          </ac:graphicFrameMkLst>
        </pc:graphicFrameChg>
        <pc:picChg chg="add mod">
          <ac:chgData name="Petro Pyvovar" userId="5e414838504c52f4" providerId="LiveId" clId="{D483BBFE-E382-4391-89B0-309ED654A4E9}" dt="2023-06-07T07:03:10.187" v="2494" actId="1076"/>
          <ac:picMkLst>
            <pc:docMk/>
            <pc:sldMk cId="2373576392" sldId="325"/>
            <ac:picMk id="3" creationId="{EF756ADC-6E97-09DA-BAB8-12C844A2CAFF}"/>
          </ac:picMkLst>
        </pc:picChg>
        <pc:picChg chg="add mod">
          <ac:chgData name="Petro Pyvovar" userId="5e414838504c52f4" providerId="LiveId" clId="{D483BBFE-E382-4391-89B0-309ED654A4E9}" dt="2023-06-07T07:03:14.548" v="2495" actId="14100"/>
          <ac:picMkLst>
            <pc:docMk/>
            <pc:sldMk cId="2373576392" sldId="325"/>
            <ac:picMk id="5" creationId="{4B2AAF60-D6DD-7944-DE85-087537BE53DC}"/>
          </ac:picMkLst>
        </pc:picChg>
        <pc:picChg chg="add mod">
          <ac:chgData name="Petro Pyvovar" userId="5e414838504c52f4" providerId="LiveId" clId="{D483BBFE-E382-4391-89B0-309ED654A4E9}" dt="2023-06-07T07:03:29.795" v="2498" actId="1076"/>
          <ac:picMkLst>
            <pc:docMk/>
            <pc:sldMk cId="2373576392" sldId="325"/>
            <ac:picMk id="7" creationId="{C0F69708-CDB8-D423-C4A6-682AA56B2179}"/>
          </ac:picMkLst>
        </pc:picChg>
        <pc:picChg chg="add mod">
          <ac:chgData name="Petro Pyvovar" userId="5e414838504c52f4" providerId="LiveId" clId="{D483BBFE-E382-4391-89B0-309ED654A4E9}" dt="2023-06-07T07:03:35.499" v="2500" actId="1076"/>
          <ac:picMkLst>
            <pc:docMk/>
            <pc:sldMk cId="2373576392" sldId="325"/>
            <ac:picMk id="9" creationId="{67B2D6AA-E19C-372A-226A-61920EBC7B72}"/>
          </ac:picMkLst>
        </pc:picChg>
        <pc:picChg chg="del">
          <ac:chgData name="Petro Pyvovar" userId="5e414838504c52f4" providerId="LiveId" clId="{D483BBFE-E382-4391-89B0-309ED654A4E9}" dt="2023-06-07T06:13:30.970" v="1456" actId="478"/>
          <ac:picMkLst>
            <pc:docMk/>
            <pc:sldMk cId="2373576392" sldId="325"/>
            <ac:picMk id="17" creationId="{4C0CBC51-CA67-FB80-6899-E079763A2F81}"/>
          </ac:picMkLst>
        </pc:picChg>
        <pc:picChg chg="add mod">
          <ac:chgData name="Petro Pyvovar" userId="5e414838504c52f4" providerId="LiveId" clId="{D483BBFE-E382-4391-89B0-309ED654A4E9}" dt="2023-06-07T07:04:20.428" v="2508" actId="14100"/>
          <ac:picMkLst>
            <pc:docMk/>
            <pc:sldMk cId="2373576392" sldId="325"/>
            <ac:picMk id="18" creationId="{1719D875-04D9-E08C-5B98-58C99F650A2A}"/>
          </ac:picMkLst>
        </pc:picChg>
      </pc:sldChg>
      <pc:sldChg chg="addSp delSp modSp add mod">
        <pc:chgData name="Petro Pyvovar" userId="5e414838504c52f4" providerId="LiveId" clId="{D483BBFE-E382-4391-89B0-309ED654A4E9}" dt="2023-06-07T07:07:25.620" v="2556" actId="14100"/>
        <pc:sldMkLst>
          <pc:docMk/>
          <pc:sldMk cId="2390403714" sldId="326"/>
        </pc:sldMkLst>
        <pc:spChg chg="mod">
          <ac:chgData name="Petro Pyvovar" userId="5e414838504c52f4" providerId="LiveId" clId="{D483BBFE-E382-4391-89B0-309ED654A4E9}" dt="2023-06-07T07:05:11.285" v="2540" actId="14100"/>
          <ac:spMkLst>
            <pc:docMk/>
            <pc:sldMk cId="2390403714" sldId="326"/>
            <ac:spMk id="2" creationId="{7082F0FE-4054-1366-36C0-D0616CC7359B}"/>
          </ac:spMkLst>
        </pc:spChg>
        <pc:spChg chg="mod">
          <ac:chgData name="Petro Pyvovar" userId="5e414838504c52f4" providerId="LiveId" clId="{D483BBFE-E382-4391-89B0-309ED654A4E9}" dt="2023-06-07T06:16:24.875" v="1478" actId="1076"/>
          <ac:spMkLst>
            <pc:docMk/>
            <pc:sldMk cId="2390403714" sldId="326"/>
            <ac:spMk id="11" creationId="{348995FC-8494-8342-DACF-5DA12CB233E0}"/>
          </ac:spMkLst>
        </pc:spChg>
        <pc:spChg chg="mod">
          <ac:chgData name="Petro Pyvovar" userId="5e414838504c52f4" providerId="LiveId" clId="{D483BBFE-E382-4391-89B0-309ED654A4E9}" dt="2023-06-07T06:16:30.369" v="1479" actId="1076"/>
          <ac:spMkLst>
            <pc:docMk/>
            <pc:sldMk cId="2390403714" sldId="326"/>
            <ac:spMk id="14" creationId="{136483ED-4E9D-23B0-FBED-13520323863F}"/>
          </ac:spMkLst>
        </pc:spChg>
        <pc:graphicFrameChg chg="add del mod replST delST">
          <ac:chgData name="Petro Pyvovar" userId="5e414838504c52f4" providerId="LiveId" clId="{D483BBFE-E382-4391-89B0-309ED654A4E9}" dt="2023-06-07T06:23:16.370" v="1521"/>
          <ac:graphicFrameMkLst>
            <pc:docMk/>
            <pc:sldMk cId="2390403714" sldId="326"/>
            <ac:graphicFrameMk id="4" creationId="{2FDD4153-B6D7-DBB4-7101-DE592C42FE7A}"/>
          </ac:graphicFrameMkLst>
        </pc:graphicFrameChg>
        <pc:graphicFrameChg chg="add mod replST delST">
          <ac:chgData name="Petro Pyvovar" userId="5e414838504c52f4" providerId="LiveId" clId="{D483BBFE-E382-4391-89B0-309ED654A4E9}" dt="2023-06-07T06:23:14.782" v="1516"/>
          <ac:graphicFrameMkLst>
            <pc:docMk/>
            <pc:sldMk cId="2390403714" sldId="326"/>
            <ac:graphicFrameMk id="5" creationId="{FE9A8556-40B5-26C8-6F17-BE664DDDEB19}"/>
          </ac:graphicFrameMkLst>
        </pc:graphicFrameChg>
        <pc:graphicFrameChg chg="add del mod replST modGraphic">
          <ac:chgData name="Petro Pyvovar" userId="5e414838504c52f4" providerId="LiveId" clId="{D483BBFE-E382-4391-89B0-309ED654A4E9}" dt="2023-06-07T06:24:34.294" v="1533" actId="478"/>
          <ac:graphicFrameMkLst>
            <pc:docMk/>
            <pc:sldMk cId="2390403714" sldId="326"/>
            <ac:graphicFrameMk id="6" creationId="{8BBAEDC7-671C-09EF-B68F-EE92AF3FF18D}"/>
          </ac:graphicFrameMkLst>
        </pc:graphicFrameChg>
        <pc:graphicFrameChg chg="add del mod">
          <ac:chgData name="Petro Pyvovar" userId="5e414838504c52f4" providerId="LiveId" clId="{D483BBFE-E382-4391-89B0-309ED654A4E9}" dt="2023-06-07T06:24:42.057" v="1537"/>
          <ac:graphicFrameMkLst>
            <pc:docMk/>
            <pc:sldMk cId="2390403714" sldId="326"/>
            <ac:graphicFrameMk id="7" creationId="{F8FD791D-82CC-E4EA-B2C0-3BE390549FB2}"/>
          </ac:graphicFrameMkLst>
        </pc:graphicFrameChg>
        <pc:graphicFrameChg chg="add mod">
          <ac:chgData name="Petro Pyvovar" userId="5e414838504c52f4" providerId="LiveId" clId="{D483BBFE-E382-4391-89B0-309ED654A4E9}" dt="2023-06-07T06:24:48.154" v="1539" actId="1076"/>
          <ac:graphicFrameMkLst>
            <pc:docMk/>
            <pc:sldMk cId="2390403714" sldId="326"/>
            <ac:graphicFrameMk id="8" creationId="{A8A4A343-B5C1-1209-531F-07B9A8337391}"/>
          </ac:graphicFrameMkLst>
        </pc:graphicFrameChg>
        <pc:graphicFrameChg chg="del">
          <ac:chgData name="Petro Pyvovar" userId="5e414838504c52f4" providerId="LiveId" clId="{D483BBFE-E382-4391-89B0-309ED654A4E9}" dt="2023-06-07T06:16:09.126" v="1477" actId="478"/>
          <ac:graphicFrameMkLst>
            <pc:docMk/>
            <pc:sldMk cId="2390403714" sldId="326"/>
            <ac:graphicFrameMk id="16" creationId="{EAE48D70-C6C6-724A-738F-D0222DD89855}"/>
          </ac:graphicFrameMkLst>
        </pc:graphicFrameChg>
        <pc:picChg chg="add mod">
          <ac:chgData name="Petro Pyvovar" userId="5e414838504c52f4" providerId="LiveId" clId="{D483BBFE-E382-4391-89B0-309ED654A4E9}" dt="2023-06-07T07:05:49.612" v="2547" actId="1076"/>
          <ac:picMkLst>
            <pc:docMk/>
            <pc:sldMk cId="2390403714" sldId="326"/>
            <ac:picMk id="3" creationId="{1BDC855E-4E53-74B0-48B3-FB8FCBB9F530}"/>
          </ac:picMkLst>
        </pc:picChg>
        <pc:picChg chg="add mod">
          <ac:chgData name="Petro Pyvovar" userId="5e414838504c52f4" providerId="LiveId" clId="{D483BBFE-E382-4391-89B0-309ED654A4E9}" dt="2023-06-07T07:07:25.620" v="2556" actId="14100"/>
          <ac:picMkLst>
            <pc:docMk/>
            <pc:sldMk cId="2390403714" sldId="326"/>
            <ac:picMk id="15" creationId="{436CBC5B-351E-B6D6-8CBD-D49D974E9D44}"/>
          </ac:picMkLst>
        </pc:picChg>
        <pc:picChg chg="del">
          <ac:chgData name="Petro Pyvovar" userId="5e414838504c52f4" providerId="LiveId" clId="{D483BBFE-E382-4391-89B0-309ED654A4E9}" dt="2023-06-07T06:15:25.759" v="1471" actId="478"/>
          <ac:picMkLst>
            <pc:docMk/>
            <pc:sldMk cId="2390403714" sldId="326"/>
            <ac:picMk id="17" creationId="{4C0CBC51-CA67-FB80-6899-E079763A2F81}"/>
          </ac:picMkLst>
        </pc:picChg>
        <pc:picChg chg="add mod">
          <ac:chgData name="Petro Pyvovar" userId="5e414838504c52f4" providerId="LiveId" clId="{D483BBFE-E382-4391-89B0-309ED654A4E9}" dt="2023-06-07T07:05:48.198" v="2546" actId="1076"/>
          <ac:picMkLst>
            <pc:docMk/>
            <pc:sldMk cId="2390403714" sldId="326"/>
            <ac:picMk id="19" creationId="{F4CA5C62-0509-A76E-B13D-548754911532}"/>
          </ac:picMkLst>
        </pc:picChg>
        <pc:picChg chg="add mod">
          <ac:chgData name="Petro Pyvovar" userId="5e414838504c52f4" providerId="LiveId" clId="{D483BBFE-E382-4391-89B0-309ED654A4E9}" dt="2023-06-07T07:06:17.797" v="2555" actId="207"/>
          <ac:picMkLst>
            <pc:docMk/>
            <pc:sldMk cId="2390403714" sldId="326"/>
            <ac:picMk id="21" creationId="{2BCB3C06-2B4A-D770-3DAF-4EA8DDACD9D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anchor="b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9" name="Graphic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Date Placeholder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1" name="Footer Placeholder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62" name="Slide Number Placehold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anchor="ctr"/>
          <a:lstStyle>
            <a:lvl1pPr algn="ctr">
              <a:defRPr lang="en-US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Date Placeholder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anchor="ctr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/>
          <a:lstStyle>
            <a:lvl1pPr algn="ctr">
              <a:defRPr sz="6000" cap="all" spc="1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anchor="ctr"/>
          <a:lstStyle>
            <a:lvl1pPr algn="l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C6FC435-A25A-1EFE-A3E0-DE5CBA057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0" y="0"/>
            <a:ext cx="5421891" cy="6858001"/>
          </a:xfrm>
          <a:prstGeom prst="rect">
            <a:avLst/>
          </a:prstGeom>
        </p:spPr>
      </p:pic>
      <p:sp>
        <p:nvSpPr>
          <p:cNvPr id="15" name="Title 6">
            <a:extLst>
              <a:ext uri="{FF2B5EF4-FFF2-40B4-BE49-F238E27FC236}">
                <a16:creationId xmlns:a16="http://schemas.microsoft.com/office/drawing/2014/main" id="{D78E2472-0AAF-62DA-ABB1-2AF8FF0C1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494" y="2628948"/>
            <a:ext cx="6514918" cy="1838277"/>
          </a:xfrm>
        </p:spPr>
        <p:txBody>
          <a:bodyPr/>
          <a:lstStyle/>
          <a:p>
            <a:pPr algn="ctr"/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Методичні підходи до проведення моніторингу землекористування громади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521">
            <a:extLst>
              <a:ext uri="{FF2B5EF4-FFF2-40B4-BE49-F238E27FC236}">
                <a16:creationId xmlns:a16="http://schemas.microsoft.com/office/drawing/2014/main" id="{B2AFE1E2-7D37-15FC-EC70-B77B7A88036B}"/>
              </a:ext>
            </a:extLst>
          </p:cNvPr>
          <p:cNvSpPr/>
          <p:nvPr/>
        </p:nvSpPr>
        <p:spPr>
          <a:xfrm>
            <a:off x="5421891" y="0"/>
            <a:ext cx="6690819" cy="157000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kern="0" cap="all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ПОЛІСЬ</a:t>
            </a:r>
            <a:r>
              <a:rPr lang="uk-UA" sz="2000" b="1" kern="0" cap="all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b="1" kern="0" cap="all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ИЙ НАЦІОНАЛЬНИЙ</a:t>
            </a:r>
            <a:r>
              <a:rPr lang="en-US" sz="2000" b="1" kern="0" cap="all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cap="all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УНІВЕРСИТЕТ</a:t>
            </a:r>
            <a:endParaRPr lang="en-US" sz="1100" kern="15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marR="31115" algn="ctr">
              <a:lnSpc>
                <a:spcPct val="120000"/>
              </a:lnSpc>
            </a:pPr>
            <a:r>
              <a:rPr lang="uk-UA" sz="2000" b="1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Навчально-науковий центр</a:t>
            </a:r>
            <a:endParaRPr lang="en-US" sz="1200" kern="15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marR="31115" algn="ctr">
              <a:lnSpc>
                <a:spcPct val="120000"/>
              </a:lnSpc>
            </a:pPr>
            <a:r>
              <a:rPr lang="uk-UA" sz="2000" b="1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космічних та геоінформаційних технологій</a:t>
            </a:r>
            <a:endParaRPr lang="en-US" sz="1200" kern="15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17" name="Рисунок 16" descr="ННЦ КсТ">
            <a:extLst>
              <a:ext uri="{FF2B5EF4-FFF2-40B4-BE49-F238E27FC236}">
                <a16:creationId xmlns:a16="http://schemas.microsoft.com/office/drawing/2014/main" id="{3C115047-325C-B8A5-857B-7D7DC77F71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44"/>
          <a:stretch/>
        </p:blipFill>
        <p:spPr bwMode="auto">
          <a:xfrm>
            <a:off x="5421891" y="1521831"/>
            <a:ext cx="1140516" cy="8659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ННЦ КсТ">
            <a:extLst>
              <a:ext uri="{FF2B5EF4-FFF2-40B4-BE49-F238E27FC236}">
                <a16:creationId xmlns:a16="http://schemas.microsoft.com/office/drawing/2014/main" id="{901225A4-9375-9F0F-977F-A5B102944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9"/>
          <a:stretch/>
        </p:blipFill>
        <p:spPr bwMode="auto">
          <a:xfrm>
            <a:off x="10843782" y="1466658"/>
            <a:ext cx="1093027" cy="10437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6F407B-CCDB-792B-8390-0E010D91D294}"/>
              </a:ext>
            </a:extLst>
          </p:cNvPr>
          <p:cNvSpPr txBox="1"/>
          <p:nvPr/>
        </p:nvSpPr>
        <p:spPr>
          <a:xfrm>
            <a:off x="8404849" y="4907203"/>
            <a:ext cx="3787151" cy="665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Пивовар П.В.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к.е.н., доцент</a:t>
            </a:r>
          </a:p>
          <a:p>
            <a:pPr lvl="0">
              <a:lnSpc>
                <a:spcPct val="107000"/>
              </a:lnSpc>
            </a:pP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Топольницький П.П.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к.т.н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доцент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632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CDA2767E-38F3-49F7-BE02-EA3E6C7C8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31913"/>
            <a:ext cx="1871663" cy="641350"/>
          </a:xfrm>
        </p:spPr>
        <p:txBody>
          <a:bodyPr/>
          <a:lstStyle/>
          <a:p>
            <a:r>
              <a:rPr lang="uk-UA" dirty="0" err="1"/>
              <a:t>ВИхідні</a:t>
            </a:r>
            <a:r>
              <a:rPr lang="uk-UA" dirty="0"/>
              <a:t> </a:t>
            </a:r>
            <a:br>
              <a:rPr lang="uk-UA" dirty="0"/>
            </a:br>
            <a:r>
              <a:rPr lang="uk-UA" dirty="0"/>
              <a:t>дані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C4C8B6-585D-B8C8-BBB6-EB488EF4DAE5}"/>
              </a:ext>
            </a:extLst>
          </p:cNvPr>
          <p:cNvSpPr txBox="1"/>
          <p:nvPr/>
        </p:nvSpPr>
        <p:spPr>
          <a:xfrm>
            <a:off x="3840911" y="151995"/>
            <a:ext cx="7830628" cy="3574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Вихідні дані: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1. Географічне розташування об’єкту дослідження з додаванням інформації з Кадастру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2. Інформація про розпаювання КСП «Зоря»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3. Інформація про розподіл земельних ділянок за типом власності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4. Інформація про розподіл земельних ділянок за цільовим призначенням земельних ділянок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5. Інформація про земний покрив (на основі даних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Sentinel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-2)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Інформація про наявність речових прав на нерухоме майно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7. Інформація про автоматичне продовження договорів оренди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8. Інформація про пролонгацію договорів оренди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9. Інформація про наявність в договорі оренди права на суборенду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10. Інформація про орендарів земельних ділянок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32358-138E-8BA5-98AF-77F79434797E}"/>
              </a:ext>
            </a:extLst>
          </p:cNvPr>
          <p:cNvSpPr txBox="1"/>
          <p:nvPr/>
        </p:nvSpPr>
        <p:spPr>
          <a:xfrm>
            <a:off x="3840911" y="4135343"/>
            <a:ext cx="8201564" cy="2026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 аудиту: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Невитребувані паї – 2 ділянки (Карта 2).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Ділянки в яких дублюються, перетинаються або накладаються межі – 38 ділянок (Додаток 1).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Ділянки, які потрібують уточнення по формі власності – 22 ділянки (Додаток 2).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Ділянки (паї) з кадастровими номерами, відомості про які відсутні в Державному Реєстрі – 131 ділянка (Додаток 3А), потребують уточнення – 312 ділянок (Додаток 3Б).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002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BCCD6C8-F91D-4A81-8513-B31078BB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171" y="215627"/>
            <a:ext cx="5200532" cy="720399"/>
          </a:xfrm>
        </p:spPr>
        <p:txBody>
          <a:bodyPr/>
          <a:lstStyle/>
          <a:p>
            <a:r>
              <a:rPr lang="uk-UA" dirty="0"/>
              <a:t>Подальші кроки</a:t>
            </a:r>
            <a:endParaRPr lang="en-US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9F219F7A-AA8D-44E8-85C6-7B9E43B2FE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8682" y="969548"/>
            <a:ext cx="876929" cy="720399"/>
          </a:xfrm>
        </p:spPr>
        <p:txBody>
          <a:bodyPr/>
          <a:lstStyle/>
          <a:p>
            <a:r>
              <a:rPr lang="uk-UA" dirty="0"/>
              <a:t>1</a:t>
            </a:r>
            <a:endParaRPr lang="en-US" dirty="0"/>
          </a:p>
        </p:txBody>
      </p:sp>
      <p:sp>
        <p:nvSpPr>
          <p:cNvPr id="100" name="Text Placeholder 99">
            <a:extLst>
              <a:ext uri="{FF2B5EF4-FFF2-40B4-BE49-F238E27FC236}">
                <a16:creationId xmlns:a16="http://schemas.microsoft.com/office/drawing/2014/main" id="{20C05462-50C1-47AC-B864-6331DA4803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8682" y="2368493"/>
            <a:ext cx="876930" cy="720400"/>
          </a:xfrm>
        </p:spPr>
        <p:txBody>
          <a:bodyPr/>
          <a:lstStyle/>
          <a:p>
            <a:r>
              <a:rPr lang="uk-UA" dirty="0"/>
              <a:t>2</a:t>
            </a:r>
            <a:endParaRPr lang="en-US" dirty="0"/>
          </a:p>
        </p:txBody>
      </p:sp>
      <p:sp>
        <p:nvSpPr>
          <p:cNvPr id="102" name="Text Placeholder 101">
            <a:extLst>
              <a:ext uri="{FF2B5EF4-FFF2-40B4-BE49-F238E27FC236}">
                <a16:creationId xmlns:a16="http://schemas.microsoft.com/office/drawing/2014/main" id="{26F75E59-B08F-4122-977F-72EEC91E5B7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8682" y="3756923"/>
            <a:ext cx="876930" cy="720400"/>
          </a:xfrm>
        </p:spPr>
        <p:txBody>
          <a:bodyPr/>
          <a:lstStyle/>
          <a:p>
            <a:r>
              <a:rPr lang="uk-UA" dirty="0"/>
              <a:t>3</a:t>
            </a:r>
            <a:endParaRPr lang="en-US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F0E231FA-A4C7-4627-A14C-74DA402FD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31656" y="808753"/>
            <a:ext cx="4027248" cy="1303700"/>
          </a:xfrm>
        </p:spPr>
        <p:txBody>
          <a:bodyPr/>
          <a:lstStyle/>
          <a:p>
            <a:r>
              <a:rPr lang="uk-UA" dirty="0"/>
              <a:t>Підготовка кейсу земельного моніторингу на рівні окремої територіальної громади із </a:t>
            </a:r>
            <a:r>
              <a:rPr lang="uk-UA" b="1" dirty="0"/>
              <a:t>оцінкою ефективності</a:t>
            </a:r>
            <a:endParaRPr lang="en-US" b="1" dirty="0"/>
          </a:p>
        </p:txBody>
      </p:sp>
      <p:sp>
        <p:nvSpPr>
          <p:cNvPr id="99" name="Text Placeholder 98">
            <a:extLst>
              <a:ext uri="{FF2B5EF4-FFF2-40B4-BE49-F238E27FC236}">
                <a16:creationId xmlns:a16="http://schemas.microsoft.com/office/drawing/2014/main" id="{5355A1F3-1DF5-4754-82C7-DBE14DBFAC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31656" y="2220142"/>
            <a:ext cx="4038133" cy="1393666"/>
          </a:xfrm>
        </p:spPr>
        <p:txBody>
          <a:bodyPr/>
          <a:lstStyle/>
          <a:p>
            <a:r>
              <a:rPr lang="uk-UA" dirty="0"/>
              <a:t>Розробка методичних рекомендацій із проведення моніторингу землекористування громади </a:t>
            </a:r>
            <a:r>
              <a:rPr lang="en-US" dirty="0"/>
              <a:t>​</a:t>
            </a:r>
          </a:p>
        </p:txBody>
      </p:sp>
      <p:sp>
        <p:nvSpPr>
          <p:cNvPr id="101" name="Text Placeholder 100">
            <a:extLst>
              <a:ext uri="{FF2B5EF4-FFF2-40B4-BE49-F238E27FC236}">
                <a16:creationId xmlns:a16="http://schemas.microsoft.com/office/drawing/2014/main" id="{E67B7AF0-52AF-488F-990C-DB132A565B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31656" y="3608572"/>
            <a:ext cx="4038133" cy="1017102"/>
          </a:xfrm>
        </p:spPr>
        <p:txBody>
          <a:bodyPr/>
          <a:lstStyle/>
          <a:p>
            <a:r>
              <a:rPr lang="uk-UA" dirty="0"/>
              <a:t>Навчання спеціалістів місцевих органів влади</a:t>
            </a:r>
            <a:r>
              <a:rPr lang="en-ZA" dirty="0"/>
              <a:t>​</a:t>
            </a:r>
            <a:endParaRPr lang="uk-UA" dirty="0"/>
          </a:p>
          <a:p>
            <a:r>
              <a:rPr lang="uk-UA" dirty="0"/>
              <a:t>(територіальних громад)</a:t>
            </a:r>
            <a:endParaRPr lang="en-ZA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3B6B4B-158A-98A1-D125-3A943632F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518" y="-36161"/>
            <a:ext cx="6615597" cy="6790644"/>
          </a:xfrm>
          <a:prstGeom prst="rect">
            <a:avLst/>
          </a:prstGeom>
        </p:spPr>
      </p:pic>
      <p:sp>
        <p:nvSpPr>
          <p:cNvPr id="5" name="Text Placeholder 101">
            <a:extLst>
              <a:ext uri="{FF2B5EF4-FFF2-40B4-BE49-F238E27FC236}">
                <a16:creationId xmlns:a16="http://schemas.microsoft.com/office/drawing/2014/main" id="{5C837FC2-6ED7-8432-99C3-D2E2F0B15FBD}"/>
              </a:ext>
            </a:extLst>
          </p:cNvPr>
          <p:cNvSpPr txBox="1">
            <a:spLocks/>
          </p:cNvSpPr>
          <p:nvPr/>
        </p:nvSpPr>
        <p:spPr>
          <a:xfrm>
            <a:off x="348682" y="4898953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</a:p>
        </p:txBody>
      </p:sp>
      <p:sp>
        <p:nvSpPr>
          <p:cNvPr id="6" name="Text Placeholder 100">
            <a:extLst>
              <a:ext uri="{FF2B5EF4-FFF2-40B4-BE49-F238E27FC236}">
                <a16:creationId xmlns:a16="http://schemas.microsoft.com/office/drawing/2014/main" id="{4B276B67-B84F-9B1F-D5BE-C47EA3299809}"/>
              </a:ext>
            </a:extLst>
          </p:cNvPr>
          <p:cNvSpPr txBox="1">
            <a:spLocks/>
          </p:cNvSpPr>
          <p:nvPr/>
        </p:nvSpPr>
        <p:spPr>
          <a:xfrm>
            <a:off x="1531656" y="4750602"/>
            <a:ext cx="3951047" cy="126350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Імплементація методології в навчальний процес (спеціальності: Національна безпека, Публічне управління)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16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F20131-2E66-4147-85FF-C0F1FCA9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359" y="682452"/>
            <a:ext cx="2706431" cy="640698"/>
          </a:xfrm>
        </p:spPr>
        <p:txBody>
          <a:bodyPr/>
          <a:lstStyle/>
          <a:p>
            <a:r>
              <a:rPr lang="uk-UA" noProof="0" dirty="0"/>
              <a:t>Проблеми!!!</a:t>
            </a:r>
            <a:endParaRPr lang="en-US" dirty="0"/>
          </a:p>
        </p:txBody>
      </p:sp>
      <p:pic>
        <p:nvPicPr>
          <p:cNvPr id="27" name="Picture Placeholder 26" descr="Arial view of an avenue of tree and pastures on either side">
            <a:extLst>
              <a:ext uri="{FF2B5EF4-FFF2-40B4-BE49-F238E27FC236}">
                <a16:creationId xmlns:a16="http://schemas.microsoft.com/office/drawing/2014/main" id="{290FBD7A-BEB6-4C4C-B057-7A00B6FBB7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4495801" cy="6858000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0E7F2B6-10A7-477E-B377-78173351CB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24359" y="1644392"/>
            <a:ext cx="4861513" cy="426393"/>
          </a:xfrm>
        </p:spPr>
        <p:txBody>
          <a:bodyPr/>
          <a:lstStyle/>
          <a:p>
            <a:r>
              <a:rPr lang="uk-UA" dirty="0"/>
              <a:t>Якість кадастрових даних</a:t>
            </a:r>
            <a:endParaRPr lang="en-US" dirty="0"/>
          </a:p>
        </p:txBody>
      </p:sp>
      <p:sp>
        <p:nvSpPr>
          <p:cNvPr id="256" name="Date Placeholder 255">
            <a:extLst>
              <a:ext uri="{FF2B5EF4-FFF2-40B4-BE49-F238E27FC236}">
                <a16:creationId xmlns:a16="http://schemas.microsoft.com/office/drawing/2014/main" id="{A111CCC7-FCBE-479D-A98A-3FF0FC4C6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4675964E-F310-4271-0698-ACFD1EF805AB}"/>
              </a:ext>
            </a:extLst>
          </p:cNvPr>
          <p:cNvSpPr txBox="1">
            <a:spLocks/>
          </p:cNvSpPr>
          <p:nvPr/>
        </p:nvSpPr>
        <p:spPr>
          <a:xfrm>
            <a:off x="5017172" y="2189305"/>
            <a:ext cx="4861513" cy="35117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Якість </a:t>
            </a:r>
            <a:r>
              <a:rPr kumimoji="0" lang="uk-UA" sz="1800" b="0" i="0" u="none" strike="noStrike" kern="1200" cap="all" spc="100" normalizeH="0" baseline="0" noProof="0" dirty="0">
                <a:ln>
                  <a:noFill/>
                </a:ln>
                <a:solidFill>
                  <a:srgbClr val="9ACF21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Карт розпаювання</a:t>
            </a:r>
            <a:endParaRPr kumimoji="0" lang="en-US" sz="1800" b="0" i="0" u="none" strike="noStrike" kern="1200" cap="all" spc="100" normalizeH="0" baseline="0" noProof="0" dirty="0">
              <a:ln>
                <a:noFill/>
              </a:ln>
              <a:solidFill>
                <a:srgbClr val="9ACF21">
                  <a:lumMod val="50000"/>
                </a:srgbClr>
              </a:solidFill>
              <a:effectLst/>
              <a:uLnTx/>
              <a:uFillTx/>
              <a:latin typeface="Tenorite Bold"/>
              <a:ea typeface="+mn-ea"/>
              <a:cs typeface="+mn-cs"/>
            </a:endParaRP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B742C478-CE6E-D9AE-C61E-A744A607E638}"/>
              </a:ext>
            </a:extLst>
          </p:cNvPr>
          <p:cNvSpPr txBox="1">
            <a:spLocks/>
          </p:cNvSpPr>
          <p:nvPr/>
        </p:nvSpPr>
        <p:spPr>
          <a:xfrm>
            <a:off x="5017172" y="2611886"/>
            <a:ext cx="6267618" cy="63356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Додаткові вміння та навички по обробці інформації із Державного реєстру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7D7B4B7-F865-DBE2-29E1-47F9AFAB96B6}"/>
              </a:ext>
            </a:extLst>
          </p:cNvPr>
          <p:cNvSpPr txBox="1">
            <a:spLocks/>
          </p:cNvSpPr>
          <p:nvPr/>
        </p:nvSpPr>
        <p:spPr>
          <a:xfrm>
            <a:off x="5024359" y="3908300"/>
            <a:ext cx="6939040" cy="42639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/>
              <a:t>Бажання громад проводити такий моніторинг!!!</a:t>
            </a:r>
            <a:endParaRPr lang="en-US" b="1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CE17D5F-A7FD-BA0D-A138-50205ACE27D0}"/>
              </a:ext>
            </a:extLst>
          </p:cNvPr>
          <p:cNvSpPr txBox="1">
            <a:spLocks/>
          </p:cNvSpPr>
          <p:nvPr/>
        </p:nvSpPr>
        <p:spPr>
          <a:xfrm>
            <a:off x="5017172" y="3316861"/>
            <a:ext cx="6865716" cy="42639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Наявність в громадах програмного забезпечення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308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 descr="A picture containing grass, outdoor, nature, field, sunset">
            <a:extLst>
              <a:ext uri="{FF2B5EF4-FFF2-40B4-BE49-F238E27FC236}">
                <a16:creationId xmlns:a16="http://schemas.microsoft.com/office/drawing/2014/main" id="{C4BDBB22-6AEB-49C9-9E42-0CA929FFB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72276" cy="6858000"/>
          </a:xfrm>
        </p:spPr>
      </p:pic>
      <p:sp>
        <p:nvSpPr>
          <p:cNvPr id="47" name="Title 46">
            <a:extLst>
              <a:ext uri="{FF2B5EF4-FFF2-40B4-BE49-F238E27FC236}">
                <a16:creationId xmlns:a16="http://schemas.microsoft.com/office/drawing/2014/main" id="{3F9E60C6-15AA-4C95-9519-652CD08A8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354" y="790901"/>
            <a:ext cx="3049568" cy="640698"/>
          </a:xfrm>
        </p:spPr>
        <p:txBody>
          <a:bodyPr/>
          <a:lstStyle/>
          <a:p>
            <a:r>
              <a:rPr lang="uk-UA" noProof="0" dirty="0"/>
              <a:t>Дякую за увагу</a:t>
            </a:r>
            <a:endParaRPr lang="en-US" dirty="0"/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1E23B707-4619-411F-BCA9-9F153721B2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51298" y="777102"/>
            <a:ext cx="3421103" cy="426393"/>
          </a:xfrm>
        </p:spPr>
        <p:txBody>
          <a:bodyPr/>
          <a:lstStyle/>
          <a:p>
            <a:r>
              <a:rPr lang="uk-UA" dirty="0"/>
              <a:t>Контакти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82E2372A-C3D6-4099-889B-9004AC815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51298" y="1206224"/>
            <a:ext cx="4091891" cy="1674999"/>
          </a:xfrm>
        </p:spPr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Пивовар Петро Вікторович,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навчально-наукового центру космічних та геоінформаційних технологій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symon-pyvovar@ukr.net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3F5597E2-E045-4B3D-8F17-983390E18B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51298" y="4491746"/>
            <a:ext cx="3421103" cy="426393"/>
          </a:xfrm>
        </p:spPr>
        <p:txBody>
          <a:bodyPr/>
          <a:lstStyle/>
          <a:p>
            <a:r>
              <a:rPr lang="uk-UA" dirty="0"/>
              <a:t>Адреса</a:t>
            </a:r>
            <a:endParaRPr lang="en-US" dirty="0"/>
          </a:p>
        </p:txBody>
      </p:sp>
      <p:sp>
        <p:nvSpPr>
          <p:cNvPr id="81" name="Text Placeholder 80">
            <a:extLst>
              <a:ext uri="{FF2B5EF4-FFF2-40B4-BE49-F238E27FC236}">
                <a16:creationId xmlns:a16="http://schemas.microsoft.com/office/drawing/2014/main" id="{A64F1920-095B-403C-80E1-A2F024F580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51298" y="5063796"/>
            <a:ext cx="3421103" cy="1017102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бульвар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7, Житомир,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Житомирська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область, 10008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759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A25FA4-A288-4460-BF12-637E0779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36525"/>
            <a:ext cx="3944790" cy="1553326"/>
          </a:xfrm>
        </p:spPr>
        <p:txBody>
          <a:bodyPr anchor="ctr">
            <a:normAutofit/>
          </a:bodyPr>
          <a:lstStyle/>
          <a:p>
            <a:pPr algn="l"/>
            <a:r>
              <a:rPr lang="uk-UA" b="1" i="0" dirty="0">
                <a:solidFill>
                  <a:srgbClr val="267D5A"/>
                </a:solidFill>
                <a:effectLst/>
              </a:rPr>
              <a:t>Моніторинг землекористування громади</a:t>
            </a:r>
            <a:endParaRPr lang="en-US" b="1" dirty="0">
              <a:solidFill>
                <a:srgbClr val="267D5A"/>
              </a:solidFill>
            </a:endParaRPr>
          </a:p>
        </p:txBody>
      </p:sp>
      <p:pic>
        <p:nvPicPr>
          <p:cNvPr id="9" name="Рисунок 8" descr="Зображення, що містить карта, Дитяча творчість, мистецтво&#10;&#10;Автоматично згенерований опис">
            <a:extLst>
              <a:ext uri="{FF2B5EF4-FFF2-40B4-BE49-F238E27FC236}">
                <a16:creationId xmlns:a16="http://schemas.microsoft.com/office/drawing/2014/main" id="{66E265B0-0311-4225-B04A-DDD4370C8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1763"/>
            <a:ext cx="12192000" cy="4419600"/>
          </a:xfrm>
          <a:prstGeom prst="rect">
            <a:avLst/>
          </a:prstGeom>
          <a:noFill/>
        </p:spPr>
      </p:pic>
      <p:sp>
        <p:nvSpPr>
          <p:cNvPr id="57" name="Date Placeholder 56">
            <a:extLst>
              <a:ext uri="{FF2B5EF4-FFF2-40B4-BE49-F238E27FC236}">
                <a16:creationId xmlns:a16="http://schemas.microsoft.com/office/drawing/2014/main" id="{653BB8CA-23AF-4226-9FB3-FA1964EBA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C52C13-996F-4CF8-BBA5-F6CC233475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32385" y="-1"/>
            <a:ext cx="7559615" cy="453749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uk-UA" sz="1800" dirty="0"/>
              <a:t>це процес систематичного збору даних, спостереження та аналізу використання земельних ресурсів громади з метою забезпечення екологічного контролю, ефективного використання земельних ресурсів та сприяння наповненню місцевих бюджетів. Включає в себе виявлення незаконного використання землі, контролю здійснення транзакцій із земельними ділянками, забезпечення збереження природних ресурсів та планування розвитку на основі сталого використання земель.</a:t>
            </a:r>
          </a:p>
        </p:txBody>
      </p:sp>
      <p:sp>
        <p:nvSpPr>
          <p:cNvPr id="64" name="Footer Placeholder 5">
            <a:extLst>
              <a:ext uri="{FF2B5EF4-FFF2-40B4-BE49-F238E27FC236}">
                <a16:creationId xmlns:a16="http://schemas.microsoft.com/office/drawing/2014/main" id="{118ACD21-3737-37FE-5BCD-AC1F5AD6B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185AB600-E5B8-4AFD-A7DA-37E5D3AFF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3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2EDF7F-079F-CFFC-4A76-189D3E5F11D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65072" y="1166529"/>
            <a:ext cx="1200150" cy="115163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Місце для тексту 6">
            <a:extLst>
              <a:ext uri="{FF2B5EF4-FFF2-40B4-BE49-F238E27FC236}">
                <a16:creationId xmlns:a16="http://schemas.microsoft.com/office/drawing/2014/main" id="{C5932926-3C2C-C4C8-E6E5-DC35D8B272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0684" y="3429000"/>
            <a:ext cx="2381574" cy="63264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uk-UA" sz="1800" b="0" i="0" u="none" strike="noStrike" kern="1200" cap="all" spc="100" normalizeH="0" baseline="0" noProof="0" dirty="0">
                <a:ln>
                  <a:noFill/>
                </a:ln>
                <a:solidFill>
                  <a:srgbClr val="9ACF21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Карта розпаювання колективного господарства</a:t>
            </a:r>
            <a:endParaRPr kumimoji="0" lang="en-US" sz="1800" b="0" i="0" u="none" strike="noStrike" kern="1200" cap="all" spc="100" normalizeH="0" baseline="0" noProof="0" dirty="0">
              <a:ln>
                <a:noFill/>
              </a:ln>
              <a:solidFill>
                <a:srgbClr val="9ACF21">
                  <a:lumMod val="50000"/>
                </a:srgbClr>
              </a:solidFill>
              <a:effectLst/>
              <a:uLnTx/>
              <a:uFillTx/>
              <a:latin typeface="Tenorite Bold"/>
              <a:ea typeface="+mn-ea"/>
              <a:cs typeface="+mn-cs"/>
            </a:endParaRPr>
          </a:p>
        </p:txBody>
      </p:sp>
      <p:sp>
        <p:nvSpPr>
          <p:cNvPr id="8" name="Місце для тексту 7">
            <a:extLst>
              <a:ext uri="{FF2B5EF4-FFF2-40B4-BE49-F238E27FC236}">
                <a16:creationId xmlns:a16="http://schemas.microsoft.com/office/drawing/2014/main" id="{17B1E787-45F9-20CF-DC30-3AEA2C02A19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0684" y="4452427"/>
            <a:ext cx="2381574" cy="2242431"/>
          </a:xfrm>
        </p:spPr>
        <p:txBody>
          <a:bodyPr/>
          <a:lstStyle/>
          <a:p>
            <a:r>
              <a:rPr lang="uk-UA" b="0" i="0" dirty="0">
                <a:solidFill>
                  <a:srgbClr val="333333"/>
                </a:solidFill>
                <a:effectLst/>
                <a:latin typeface="e-Ukraine"/>
              </a:rPr>
              <a:t>проект землеустрою території господарювання колективного господарства, на основі якого були виділені земельні паї працівникам колишніх колективних господарств</a:t>
            </a:r>
            <a:endParaRPr lang="uk-UA" dirty="0"/>
          </a:p>
          <a:p>
            <a:endParaRPr lang="en-US" dirty="0"/>
          </a:p>
        </p:txBody>
      </p:sp>
      <p:sp>
        <p:nvSpPr>
          <p:cNvPr id="9" name="Місце для тексту 8">
            <a:extLst>
              <a:ext uri="{FF2B5EF4-FFF2-40B4-BE49-F238E27FC236}">
                <a16:creationId xmlns:a16="http://schemas.microsoft.com/office/drawing/2014/main" id="{FDDF05E4-24A7-35EC-674B-8DFCF428DA9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354991" y="3428999"/>
            <a:ext cx="2381574" cy="63264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uk-UA" sz="1800" b="0" i="0" u="none" strike="noStrike" kern="1200" cap="all" spc="100" normalizeH="0" baseline="0" noProof="0" dirty="0">
                <a:ln>
                  <a:noFill/>
                </a:ln>
                <a:solidFill>
                  <a:srgbClr val="9ACF21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Відкриті дані земельного кадастру України</a:t>
            </a:r>
          </a:p>
        </p:txBody>
      </p:sp>
      <p:sp>
        <p:nvSpPr>
          <p:cNvPr id="10" name="Місце для тексту 9">
            <a:extLst>
              <a:ext uri="{FF2B5EF4-FFF2-40B4-BE49-F238E27FC236}">
                <a16:creationId xmlns:a16="http://schemas.microsoft.com/office/drawing/2014/main" id="{0B948329-03C4-9331-46EE-10AAFF83CB0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32032" y="4524194"/>
            <a:ext cx="2381574" cy="1538021"/>
          </a:xfrm>
        </p:spPr>
        <p:txBody>
          <a:bodyPr/>
          <a:lstStyle/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333333"/>
                </a:solidFill>
                <a:latin typeface="e-Ukraine"/>
              </a:rPr>
              <a:t>Кадастровий номер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333333"/>
                </a:solidFill>
                <a:latin typeface="e-Ukraine"/>
              </a:rPr>
              <a:t>площа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333333"/>
                </a:solidFill>
                <a:latin typeface="e-Ukraine"/>
              </a:rPr>
              <a:t>власність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333333"/>
                </a:solidFill>
                <a:latin typeface="e-Ukraine"/>
              </a:rPr>
              <a:t>використання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333333"/>
                </a:solidFill>
                <a:latin typeface="e-Ukraine"/>
              </a:rPr>
              <a:t>призначення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333333"/>
                </a:solidFill>
                <a:latin typeface="e-Ukraine"/>
              </a:rPr>
              <a:t>категорія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333333"/>
                </a:solidFill>
                <a:latin typeface="e-Ukraine"/>
              </a:rPr>
              <a:t>адреса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333333"/>
                </a:solidFill>
                <a:latin typeface="e-Ukraine"/>
              </a:rPr>
              <a:t>нормативна грошова оцінка</a:t>
            </a:r>
          </a:p>
          <a:p>
            <a:pPr algn="l"/>
            <a:endParaRPr lang="en-US" dirty="0"/>
          </a:p>
        </p:txBody>
      </p:sp>
      <p:sp>
        <p:nvSpPr>
          <p:cNvPr id="11" name="Місце для тексту 10">
            <a:extLst>
              <a:ext uri="{FF2B5EF4-FFF2-40B4-BE49-F238E27FC236}">
                <a16:creationId xmlns:a16="http://schemas.microsoft.com/office/drawing/2014/main" id="{8060B274-681E-B725-F74A-D26C82C22F2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455437" y="3449954"/>
            <a:ext cx="2381574" cy="63264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>
                <a:solidFill>
                  <a:srgbClr val="9ACF21">
                    <a:lumMod val="50000"/>
                  </a:srgbClr>
                </a:solidFill>
              </a:rPr>
              <a:t>Інформація із Державного реєстру речових прав</a:t>
            </a:r>
            <a:endParaRPr lang="en-US" dirty="0"/>
          </a:p>
        </p:txBody>
      </p:sp>
      <p:sp>
        <p:nvSpPr>
          <p:cNvPr id="12" name="Місце для тексту 11">
            <a:extLst>
              <a:ext uri="{FF2B5EF4-FFF2-40B4-BE49-F238E27FC236}">
                <a16:creationId xmlns:a16="http://schemas.microsoft.com/office/drawing/2014/main" id="{9B8402D0-9791-7189-2B90-288844C66AA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50106" y="4518641"/>
            <a:ext cx="2381574" cy="1538776"/>
          </a:xfrm>
        </p:spPr>
        <p:txBody>
          <a:bodyPr/>
          <a:lstStyle/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333333"/>
                </a:solidFill>
                <a:latin typeface="e-Ukraine"/>
              </a:rPr>
              <a:t>Вид права (оренда, емфітевзис тощо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333333"/>
                </a:solidFill>
                <a:latin typeface="e-Ukraine"/>
              </a:rPr>
              <a:t>Дата заключення договору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333333"/>
                </a:solidFill>
                <a:latin typeface="e-Ukraine"/>
              </a:rPr>
              <a:t>Термін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333333"/>
                </a:solidFill>
                <a:latin typeface="e-Ukraine"/>
              </a:rPr>
              <a:t>Орендар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333333"/>
                </a:solidFill>
                <a:latin typeface="e-Ukraine"/>
              </a:rPr>
              <a:t>Додаткові умови договору оренди</a:t>
            </a:r>
          </a:p>
          <a:p>
            <a:pPr algn="l"/>
            <a:endParaRPr lang="en-US" dirty="0"/>
          </a:p>
        </p:txBody>
      </p:sp>
      <p:sp>
        <p:nvSpPr>
          <p:cNvPr id="13" name="Місце для тексту 12">
            <a:extLst>
              <a:ext uri="{FF2B5EF4-FFF2-40B4-BE49-F238E27FC236}">
                <a16:creationId xmlns:a16="http://schemas.microsoft.com/office/drawing/2014/main" id="{70C5BA68-1801-A91E-D22F-B8A3DB84504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61446" y="2901211"/>
            <a:ext cx="2381574" cy="122925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>
                <a:solidFill>
                  <a:srgbClr val="9ACF21">
                    <a:lumMod val="50000"/>
                  </a:srgbClr>
                </a:solidFill>
              </a:rPr>
              <a:t>Інформація про земний покрив території регіону</a:t>
            </a:r>
          </a:p>
        </p:txBody>
      </p:sp>
      <p:sp>
        <p:nvSpPr>
          <p:cNvPr id="14" name="Місце для тексту 13">
            <a:extLst>
              <a:ext uri="{FF2B5EF4-FFF2-40B4-BE49-F238E27FC236}">
                <a16:creationId xmlns:a16="http://schemas.microsoft.com/office/drawing/2014/main" id="{1AAFF8F5-14DE-3E53-7489-0140513BF44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69879" y="4523438"/>
            <a:ext cx="2973592" cy="191186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uk-UA" dirty="0">
                <a:solidFill>
                  <a:srgbClr val="333333"/>
                </a:solidFill>
                <a:latin typeface="e-Ukraine"/>
              </a:rPr>
              <a:t>Продукт «</a:t>
            </a:r>
            <a:r>
              <a:rPr lang="en-US" dirty="0">
                <a:solidFill>
                  <a:srgbClr val="333333"/>
                </a:solidFill>
                <a:latin typeface="e-Ukraine"/>
              </a:rPr>
              <a:t>Dynamic World V1» </a:t>
            </a:r>
            <a:r>
              <a:rPr lang="uk-UA" dirty="0">
                <a:solidFill>
                  <a:srgbClr val="333333"/>
                </a:solidFill>
                <a:latin typeface="e-Ukraine"/>
              </a:rPr>
              <a:t>дає можливість отримати інформацію для дев’яти класів земного покриву (вода</a:t>
            </a:r>
            <a:r>
              <a:rPr lang="en-US" dirty="0">
                <a:solidFill>
                  <a:srgbClr val="333333"/>
                </a:solidFill>
                <a:latin typeface="e-Ukraine"/>
              </a:rPr>
              <a:t>, </a:t>
            </a:r>
            <a:r>
              <a:rPr lang="uk-UA" dirty="0">
                <a:solidFill>
                  <a:srgbClr val="333333"/>
                </a:solidFill>
                <a:latin typeface="e-Ukraine"/>
              </a:rPr>
              <a:t>заліснені території</a:t>
            </a:r>
            <a:r>
              <a:rPr lang="en-US" dirty="0">
                <a:solidFill>
                  <a:srgbClr val="333333"/>
                </a:solidFill>
                <a:latin typeface="e-Ukraine"/>
              </a:rPr>
              <a:t>, </a:t>
            </a:r>
            <a:r>
              <a:rPr lang="uk-UA" dirty="0">
                <a:solidFill>
                  <a:srgbClr val="333333"/>
                </a:solidFill>
                <a:latin typeface="e-Ukraine"/>
              </a:rPr>
              <a:t>трав’янисті ценози</a:t>
            </a:r>
            <a:r>
              <a:rPr lang="en-US" dirty="0">
                <a:solidFill>
                  <a:srgbClr val="333333"/>
                </a:solidFill>
                <a:latin typeface="e-Ukraine"/>
              </a:rPr>
              <a:t>, </a:t>
            </a:r>
            <a:r>
              <a:rPr lang="uk-UA" dirty="0">
                <a:solidFill>
                  <a:srgbClr val="333333"/>
                </a:solidFill>
                <a:latin typeface="e-Ukraine"/>
              </a:rPr>
              <a:t>затоплена рослинність</a:t>
            </a:r>
            <a:r>
              <a:rPr lang="en-US" dirty="0">
                <a:solidFill>
                  <a:srgbClr val="333333"/>
                </a:solidFill>
                <a:latin typeface="e-Ukraine"/>
              </a:rPr>
              <a:t>, </a:t>
            </a:r>
            <a:r>
              <a:rPr lang="uk-UA" dirty="0">
                <a:solidFill>
                  <a:srgbClr val="333333"/>
                </a:solidFill>
                <a:latin typeface="e-Ukraine"/>
              </a:rPr>
              <a:t>культивовані угіддя</a:t>
            </a:r>
            <a:r>
              <a:rPr lang="en-US" dirty="0">
                <a:solidFill>
                  <a:srgbClr val="333333"/>
                </a:solidFill>
                <a:latin typeface="e-Ukraine"/>
              </a:rPr>
              <a:t>, </a:t>
            </a:r>
            <a:r>
              <a:rPr lang="uk-UA" dirty="0">
                <a:solidFill>
                  <a:srgbClr val="333333"/>
                </a:solidFill>
                <a:latin typeface="e-Ukraine"/>
              </a:rPr>
              <a:t>чагарники</a:t>
            </a:r>
            <a:r>
              <a:rPr lang="en-US" dirty="0">
                <a:solidFill>
                  <a:srgbClr val="333333"/>
                </a:solidFill>
                <a:latin typeface="e-Ukraine"/>
              </a:rPr>
              <a:t>, </a:t>
            </a:r>
            <a:r>
              <a:rPr lang="uk-UA" dirty="0">
                <a:solidFill>
                  <a:srgbClr val="333333"/>
                </a:solidFill>
                <a:latin typeface="e-Ukraine"/>
              </a:rPr>
              <a:t>забудована територія</a:t>
            </a:r>
            <a:r>
              <a:rPr lang="en-US" dirty="0">
                <a:solidFill>
                  <a:srgbClr val="333333"/>
                </a:solidFill>
                <a:latin typeface="e-Ukraine"/>
              </a:rPr>
              <a:t>, </a:t>
            </a:r>
            <a:r>
              <a:rPr lang="uk-UA" dirty="0">
                <a:solidFill>
                  <a:srgbClr val="333333"/>
                </a:solidFill>
                <a:latin typeface="e-Ukraine"/>
              </a:rPr>
              <a:t>гола земля.</a:t>
            </a:r>
            <a:endParaRPr lang="en-US" dirty="0">
              <a:solidFill>
                <a:srgbClr val="333333"/>
              </a:solidFill>
              <a:latin typeface="e-Ukraine"/>
            </a:endParaRPr>
          </a:p>
        </p:txBody>
      </p:sp>
      <p:pic>
        <p:nvPicPr>
          <p:cNvPr id="19" name="Рисунок 18" descr="Зображення, що містить текст, карта, схема, План&#10;&#10;Автоматично згенерований опис">
            <a:extLst>
              <a:ext uri="{FF2B5EF4-FFF2-40B4-BE49-F238E27FC236}">
                <a16:creationId xmlns:a16="http://schemas.microsoft.com/office/drawing/2014/main" id="{3A6EAEF1-6FBB-B4BC-0F11-C463AAC91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4" t="4561" r="1838" b="29655"/>
          <a:stretch/>
        </p:blipFill>
        <p:spPr>
          <a:xfrm>
            <a:off x="424262" y="217562"/>
            <a:ext cx="2838882" cy="2773448"/>
          </a:xfrm>
          <a:prstGeom prst="flowChartConnector">
            <a:avLst/>
          </a:prstGeom>
        </p:spPr>
      </p:pic>
      <p:pic>
        <p:nvPicPr>
          <p:cNvPr id="21" name="Рисунок 20" descr="Зображення, що містить текст, коло, схема, Шрифт&#10;&#10;Автоматично згенерований опис">
            <a:extLst>
              <a:ext uri="{FF2B5EF4-FFF2-40B4-BE49-F238E27FC236}">
                <a16:creationId xmlns:a16="http://schemas.microsoft.com/office/drawing/2014/main" id="{DDE2D35B-E182-BFE9-F6BF-59A7567733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" t="4412" r="3480" b="29003"/>
          <a:stretch/>
        </p:blipFill>
        <p:spPr>
          <a:xfrm>
            <a:off x="3321880" y="217561"/>
            <a:ext cx="2774120" cy="2773448"/>
          </a:xfrm>
          <a:prstGeom prst="flowChartConnector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B5E4674-E4A0-CFAF-6063-4DD49C118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7" t="5034" r="4067" b="29524"/>
          <a:stretch/>
        </p:blipFill>
        <p:spPr>
          <a:xfrm>
            <a:off x="9349742" y="223463"/>
            <a:ext cx="2793730" cy="2776467"/>
          </a:xfrm>
          <a:prstGeom prst="flowChartConnector">
            <a:avLst/>
          </a:prstGeom>
        </p:spPr>
      </p:pic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899E02A6-A2A3-AA25-0EA9-9FA82A51B043}"/>
              </a:ext>
            </a:extLst>
          </p:cNvPr>
          <p:cNvSpPr/>
          <p:nvPr/>
        </p:nvSpPr>
        <p:spPr>
          <a:xfrm>
            <a:off x="3776663" y="1735931"/>
            <a:ext cx="24492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Прямокутник 27">
            <a:extLst>
              <a:ext uri="{FF2B5EF4-FFF2-40B4-BE49-F238E27FC236}">
                <a16:creationId xmlns:a16="http://schemas.microsoft.com/office/drawing/2014/main" id="{4C3593EC-AA18-7FAA-8771-6A25947132A4}"/>
              </a:ext>
            </a:extLst>
          </p:cNvPr>
          <p:cNvSpPr/>
          <p:nvPr/>
        </p:nvSpPr>
        <p:spPr>
          <a:xfrm>
            <a:off x="4869657" y="1918333"/>
            <a:ext cx="24492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Прямокутник 28">
            <a:extLst>
              <a:ext uri="{FF2B5EF4-FFF2-40B4-BE49-F238E27FC236}">
                <a16:creationId xmlns:a16="http://schemas.microsoft.com/office/drawing/2014/main" id="{E12A7D16-FA62-E667-8B82-D79499C50729}"/>
              </a:ext>
            </a:extLst>
          </p:cNvPr>
          <p:cNvSpPr/>
          <p:nvPr/>
        </p:nvSpPr>
        <p:spPr>
          <a:xfrm>
            <a:off x="5324475" y="2021681"/>
            <a:ext cx="24492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33B952AA-1CA0-E03D-0441-0090EBEBE8EB}"/>
              </a:ext>
            </a:extLst>
          </p:cNvPr>
          <p:cNvSpPr/>
          <p:nvPr/>
        </p:nvSpPr>
        <p:spPr>
          <a:xfrm>
            <a:off x="5202011" y="1326356"/>
            <a:ext cx="24492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Прямокутник 30">
            <a:extLst>
              <a:ext uri="{FF2B5EF4-FFF2-40B4-BE49-F238E27FC236}">
                <a16:creationId xmlns:a16="http://schemas.microsoft.com/office/drawing/2014/main" id="{0382CBE3-2F54-2E8A-EA87-CAD4B8F8F975}"/>
              </a:ext>
            </a:extLst>
          </p:cNvPr>
          <p:cNvSpPr/>
          <p:nvPr/>
        </p:nvSpPr>
        <p:spPr>
          <a:xfrm>
            <a:off x="5012532" y="1049361"/>
            <a:ext cx="24492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7AE1C876-E9A3-CCE0-4003-0FFAE2EEA813}"/>
              </a:ext>
            </a:extLst>
          </p:cNvPr>
          <p:cNvSpPr/>
          <p:nvPr/>
        </p:nvSpPr>
        <p:spPr>
          <a:xfrm>
            <a:off x="5079547" y="818085"/>
            <a:ext cx="24492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Прямокутник 32">
            <a:extLst>
              <a:ext uri="{FF2B5EF4-FFF2-40B4-BE49-F238E27FC236}">
                <a16:creationId xmlns:a16="http://schemas.microsoft.com/office/drawing/2014/main" id="{D420E156-BA2C-3CD4-8BFE-454D3FC3D5CE}"/>
              </a:ext>
            </a:extLst>
          </p:cNvPr>
          <p:cNvSpPr/>
          <p:nvPr/>
        </p:nvSpPr>
        <p:spPr>
          <a:xfrm>
            <a:off x="4377891" y="683419"/>
            <a:ext cx="24492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id="{5307CFFC-00F0-3EF2-7799-41008F35481E}"/>
              </a:ext>
            </a:extLst>
          </p:cNvPr>
          <p:cNvSpPr/>
          <p:nvPr/>
        </p:nvSpPr>
        <p:spPr>
          <a:xfrm>
            <a:off x="3812382" y="772366"/>
            <a:ext cx="24492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CD743142-4D5B-75E3-7194-3F04647858D6}"/>
              </a:ext>
            </a:extLst>
          </p:cNvPr>
          <p:cNvSpPr/>
          <p:nvPr/>
        </p:nvSpPr>
        <p:spPr>
          <a:xfrm>
            <a:off x="3567454" y="908168"/>
            <a:ext cx="24492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Прямокутник 35">
            <a:extLst>
              <a:ext uri="{FF2B5EF4-FFF2-40B4-BE49-F238E27FC236}">
                <a16:creationId xmlns:a16="http://schemas.microsoft.com/office/drawing/2014/main" id="{D73DA2CC-64BB-F1B3-96A1-F34077FAA8A8}"/>
              </a:ext>
            </a:extLst>
          </p:cNvPr>
          <p:cNvSpPr/>
          <p:nvPr/>
        </p:nvSpPr>
        <p:spPr>
          <a:xfrm>
            <a:off x="4157663" y="1797364"/>
            <a:ext cx="24492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Прямокутник 36">
            <a:extLst>
              <a:ext uri="{FF2B5EF4-FFF2-40B4-BE49-F238E27FC236}">
                <a16:creationId xmlns:a16="http://schemas.microsoft.com/office/drawing/2014/main" id="{F726EB41-E2B6-C747-F8BD-5A871E35D810}"/>
              </a:ext>
            </a:extLst>
          </p:cNvPr>
          <p:cNvSpPr/>
          <p:nvPr/>
        </p:nvSpPr>
        <p:spPr>
          <a:xfrm>
            <a:off x="4929188" y="541090"/>
            <a:ext cx="24492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Прямокутник 37">
            <a:extLst>
              <a:ext uri="{FF2B5EF4-FFF2-40B4-BE49-F238E27FC236}">
                <a16:creationId xmlns:a16="http://schemas.microsoft.com/office/drawing/2014/main" id="{91002B25-C105-E5E7-693D-1F96B47A30D6}"/>
              </a:ext>
            </a:extLst>
          </p:cNvPr>
          <p:cNvSpPr/>
          <p:nvPr/>
        </p:nvSpPr>
        <p:spPr>
          <a:xfrm>
            <a:off x="4157663" y="383999"/>
            <a:ext cx="24492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39C5BC97-81D4-20D2-2990-30E00A1DC3F8}"/>
              </a:ext>
            </a:extLst>
          </p:cNvPr>
          <p:cNvGrpSpPr/>
          <p:nvPr/>
        </p:nvGrpSpPr>
        <p:grpSpPr>
          <a:xfrm>
            <a:off x="6316248" y="322997"/>
            <a:ext cx="2774120" cy="2676786"/>
            <a:chOff x="6316248" y="322997"/>
            <a:chExt cx="2774120" cy="2676786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4C279AF8-3FAC-DC7B-4D4F-239E743235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630" t="2515" r="19265" b="1857"/>
            <a:stretch/>
          </p:blipFill>
          <p:spPr>
            <a:xfrm>
              <a:off x="6316248" y="322997"/>
              <a:ext cx="2774120" cy="2676786"/>
            </a:xfrm>
            <a:prstGeom prst="flowChartConnector">
              <a:avLst/>
            </a:prstGeom>
          </p:spPr>
        </p:pic>
        <p:sp>
          <p:nvSpPr>
            <p:cNvPr id="41" name="Прямокутник 40">
              <a:extLst>
                <a:ext uri="{FF2B5EF4-FFF2-40B4-BE49-F238E27FC236}">
                  <a16:creationId xmlns:a16="http://schemas.microsoft.com/office/drawing/2014/main" id="{50DCB68D-89CA-4D63-5AF8-C1261EB39791}"/>
                </a:ext>
              </a:extLst>
            </p:cNvPr>
            <p:cNvSpPr/>
            <p:nvPr/>
          </p:nvSpPr>
          <p:spPr>
            <a:xfrm>
              <a:off x="6744425" y="848298"/>
              <a:ext cx="490764" cy="982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Прямокутник 41">
              <a:extLst>
                <a:ext uri="{FF2B5EF4-FFF2-40B4-BE49-F238E27FC236}">
                  <a16:creationId xmlns:a16="http://schemas.microsoft.com/office/drawing/2014/main" id="{7410B6D5-F60D-6939-F732-E79960A88A80}"/>
                </a:ext>
              </a:extLst>
            </p:cNvPr>
            <p:cNvSpPr/>
            <p:nvPr/>
          </p:nvSpPr>
          <p:spPr>
            <a:xfrm>
              <a:off x="6744425" y="2182395"/>
              <a:ext cx="490764" cy="982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Прямокутник 42">
              <a:extLst>
                <a:ext uri="{FF2B5EF4-FFF2-40B4-BE49-F238E27FC236}">
                  <a16:creationId xmlns:a16="http://schemas.microsoft.com/office/drawing/2014/main" id="{6B2DE9DA-3A8E-F358-2159-B6B2763E8758}"/>
                </a:ext>
              </a:extLst>
            </p:cNvPr>
            <p:cNvSpPr/>
            <p:nvPr/>
          </p:nvSpPr>
          <p:spPr>
            <a:xfrm>
              <a:off x="7538286" y="2836645"/>
              <a:ext cx="490764" cy="982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Прямокутник 43">
              <a:extLst>
                <a:ext uri="{FF2B5EF4-FFF2-40B4-BE49-F238E27FC236}">
                  <a16:creationId xmlns:a16="http://schemas.microsoft.com/office/drawing/2014/main" id="{49DF80D5-A6EC-FF87-C647-B45059E66404}"/>
                </a:ext>
              </a:extLst>
            </p:cNvPr>
            <p:cNvSpPr/>
            <p:nvPr/>
          </p:nvSpPr>
          <p:spPr>
            <a:xfrm>
              <a:off x="6706325" y="1688587"/>
              <a:ext cx="490764" cy="982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Прямокутник 44">
              <a:extLst>
                <a:ext uri="{FF2B5EF4-FFF2-40B4-BE49-F238E27FC236}">
                  <a16:creationId xmlns:a16="http://schemas.microsoft.com/office/drawing/2014/main" id="{D205FE23-7F24-532E-A1C4-A83822C1F471}"/>
                </a:ext>
              </a:extLst>
            </p:cNvPr>
            <p:cNvSpPr/>
            <p:nvPr/>
          </p:nvSpPr>
          <p:spPr>
            <a:xfrm>
              <a:off x="6896825" y="1000698"/>
              <a:ext cx="490764" cy="982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Рисунок 3" descr="Зображення, що містить текст, карта, схема, План&#10;&#10;Автоматично згенерований опис">
            <a:extLst>
              <a:ext uri="{FF2B5EF4-FFF2-40B4-BE49-F238E27FC236}">
                <a16:creationId xmlns:a16="http://schemas.microsoft.com/office/drawing/2014/main" id="{31ACECE0-BADF-E438-2EBD-0840BFE2B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4" t="4561" r="1838" b="29655"/>
          <a:stretch/>
        </p:blipFill>
        <p:spPr>
          <a:xfrm>
            <a:off x="424261" y="163143"/>
            <a:ext cx="2838882" cy="2773448"/>
          </a:xfrm>
          <a:prstGeom prst="flowChartConnector">
            <a:avLst/>
          </a:prstGeom>
        </p:spPr>
      </p:pic>
      <p:pic>
        <p:nvPicPr>
          <p:cNvPr id="5" name="Рисунок 4" descr="Зображення, що містить текст, коло, схема, Шрифт&#10;&#10;Автоматично згенерований опис">
            <a:extLst>
              <a:ext uri="{FF2B5EF4-FFF2-40B4-BE49-F238E27FC236}">
                <a16:creationId xmlns:a16="http://schemas.microsoft.com/office/drawing/2014/main" id="{743925EF-B1BC-FA7E-8408-44F2129BB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" t="4412" r="3480" b="29003"/>
          <a:stretch/>
        </p:blipFill>
        <p:spPr>
          <a:xfrm>
            <a:off x="3321879" y="163142"/>
            <a:ext cx="2774120" cy="2773448"/>
          </a:xfrm>
          <a:prstGeom prst="flowChartConnector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5249B3-73C4-BAEE-38C5-A1F94E7D0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7" t="5034" r="4067" b="29524"/>
          <a:stretch/>
        </p:blipFill>
        <p:spPr>
          <a:xfrm>
            <a:off x="9349741" y="169044"/>
            <a:ext cx="2793730" cy="2776467"/>
          </a:xfrm>
          <a:prstGeom prst="flowChartConnector">
            <a:avLst/>
          </a:prstGeom>
        </p:spPr>
      </p:pic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2072547B-682D-2263-5D14-AB0ADCBFD76D}"/>
              </a:ext>
            </a:extLst>
          </p:cNvPr>
          <p:cNvGrpSpPr/>
          <p:nvPr/>
        </p:nvGrpSpPr>
        <p:grpSpPr>
          <a:xfrm>
            <a:off x="6316247" y="268578"/>
            <a:ext cx="2774120" cy="2676786"/>
            <a:chOff x="6316248" y="322997"/>
            <a:chExt cx="2774120" cy="267678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66ADE1F-A305-33F7-2FDE-9D63FD4BE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630" t="2515" r="19265" b="1857"/>
            <a:stretch/>
          </p:blipFill>
          <p:spPr>
            <a:xfrm>
              <a:off x="6316248" y="322997"/>
              <a:ext cx="2774120" cy="2676786"/>
            </a:xfrm>
            <a:prstGeom prst="flowChartConnector">
              <a:avLst/>
            </a:prstGeom>
          </p:spPr>
        </p:pic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F803B6CB-69C4-AD12-6A09-3C49A38C7FA3}"/>
                </a:ext>
              </a:extLst>
            </p:cNvPr>
            <p:cNvSpPr/>
            <p:nvPr/>
          </p:nvSpPr>
          <p:spPr>
            <a:xfrm>
              <a:off x="6744425" y="848298"/>
              <a:ext cx="490764" cy="982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Прямокутник 17">
              <a:extLst>
                <a:ext uri="{FF2B5EF4-FFF2-40B4-BE49-F238E27FC236}">
                  <a16:creationId xmlns:a16="http://schemas.microsoft.com/office/drawing/2014/main" id="{B9672441-1A73-7D8E-8D04-195C91B92EC6}"/>
                </a:ext>
              </a:extLst>
            </p:cNvPr>
            <p:cNvSpPr/>
            <p:nvPr/>
          </p:nvSpPr>
          <p:spPr>
            <a:xfrm>
              <a:off x="6744425" y="2182395"/>
              <a:ext cx="490764" cy="982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Прямокутник 19">
              <a:extLst>
                <a:ext uri="{FF2B5EF4-FFF2-40B4-BE49-F238E27FC236}">
                  <a16:creationId xmlns:a16="http://schemas.microsoft.com/office/drawing/2014/main" id="{B6BCD29D-FAFB-FE23-4BBE-0E892406F01A}"/>
                </a:ext>
              </a:extLst>
            </p:cNvPr>
            <p:cNvSpPr/>
            <p:nvPr/>
          </p:nvSpPr>
          <p:spPr>
            <a:xfrm>
              <a:off x="7538286" y="2836645"/>
              <a:ext cx="490764" cy="982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Прямокутник 22">
              <a:extLst>
                <a:ext uri="{FF2B5EF4-FFF2-40B4-BE49-F238E27FC236}">
                  <a16:creationId xmlns:a16="http://schemas.microsoft.com/office/drawing/2014/main" id="{3A655B70-DC0D-6D32-3BDA-39D9EDC4F003}"/>
                </a:ext>
              </a:extLst>
            </p:cNvPr>
            <p:cNvSpPr/>
            <p:nvPr/>
          </p:nvSpPr>
          <p:spPr>
            <a:xfrm>
              <a:off x="6706325" y="1688587"/>
              <a:ext cx="490764" cy="982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Прямокутник 23">
              <a:extLst>
                <a:ext uri="{FF2B5EF4-FFF2-40B4-BE49-F238E27FC236}">
                  <a16:creationId xmlns:a16="http://schemas.microsoft.com/office/drawing/2014/main" id="{82A86716-DEC1-7E01-53A7-4617046D353B}"/>
                </a:ext>
              </a:extLst>
            </p:cNvPr>
            <p:cNvSpPr/>
            <p:nvPr/>
          </p:nvSpPr>
          <p:spPr>
            <a:xfrm>
              <a:off x="6896825" y="1000698"/>
              <a:ext cx="490764" cy="982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7573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2F0FE-4054-1366-36C0-D0616CC7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84" y="0"/>
            <a:ext cx="4143432" cy="548711"/>
          </a:xfrm>
        </p:spPr>
        <p:txBody>
          <a:bodyPr/>
          <a:lstStyle/>
          <a:p>
            <a:r>
              <a:rPr lang="uk-UA" b="1" dirty="0">
                <a:solidFill>
                  <a:srgbClr val="267D5A"/>
                </a:solidFill>
              </a:rPr>
              <a:t>1. Невитребувані паї</a:t>
            </a:r>
            <a:endParaRPr lang="en-US" b="1" dirty="0">
              <a:solidFill>
                <a:srgbClr val="267D5A"/>
              </a:solidFill>
            </a:endParaRPr>
          </a:p>
        </p:txBody>
      </p:sp>
      <p:sp>
        <p:nvSpPr>
          <p:cNvPr id="10" name="Місце для номера слайда 9">
            <a:extLst>
              <a:ext uri="{FF2B5EF4-FFF2-40B4-BE49-F238E27FC236}">
                <a16:creationId xmlns:a16="http://schemas.microsoft.com/office/drawing/2014/main" id="{60A64ADF-CE47-7156-C7EE-974FAE705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Місце для тексту 6">
            <a:extLst>
              <a:ext uri="{FF2B5EF4-FFF2-40B4-BE49-F238E27FC236}">
                <a16:creationId xmlns:a16="http://schemas.microsoft.com/office/drawing/2014/main" id="{C8C8C341-2F1E-0527-11A9-23481EFFD4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92549" y="1295999"/>
            <a:ext cx="4143432" cy="63264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uk-UA" sz="1800" b="0" i="0" u="none" strike="noStrike" kern="1200" cap="all" spc="100" normalizeH="0" baseline="0" noProof="0" dirty="0">
                <a:ln>
                  <a:noFill/>
                </a:ln>
                <a:solidFill>
                  <a:srgbClr val="9ACF21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Карта розпаювання колективного господарства</a:t>
            </a:r>
            <a:endParaRPr kumimoji="0" lang="en-US" sz="1800" b="0" i="0" u="none" strike="noStrike" kern="1200" cap="all" spc="100" normalizeH="0" baseline="0" noProof="0" dirty="0">
              <a:ln>
                <a:noFill/>
              </a:ln>
              <a:solidFill>
                <a:srgbClr val="9ACF21">
                  <a:lumMod val="50000"/>
                </a:srgbClr>
              </a:solidFill>
              <a:effectLst/>
              <a:uLnTx/>
              <a:uFillTx/>
              <a:latin typeface="Tenorite Bold"/>
              <a:ea typeface="+mn-ea"/>
              <a:cs typeface="+mn-cs"/>
            </a:endParaRPr>
          </a:p>
        </p:txBody>
      </p:sp>
      <p:sp>
        <p:nvSpPr>
          <p:cNvPr id="12" name="Місце для тексту 8">
            <a:extLst>
              <a:ext uri="{FF2B5EF4-FFF2-40B4-BE49-F238E27FC236}">
                <a16:creationId xmlns:a16="http://schemas.microsoft.com/office/drawing/2014/main" id="{9F6239F9-3F3D-D505-717C-492C6D927E45}"/>
              </a:ext>
            </a:extLst>
          </p:cNvPr>
          <p:cNvSpPr txBox="1">
            <a:spLocks/>
          </p:cNvSpPr>
          <p:nvPr/>
        </p:nvSpPr>
        <p:spPr>
          <a:xfrm>
            <a:off x="1333662" y="2411669"/>
            <a:ext cx="4302319" cy="632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uk-UA" sz="1800" cap="all" spc="100" dirty="0">
                <a:solidFill>
                  <a:srgbClr val="9ACF21">
                    <a:lumMod val="50000"/>
                  </a:srgbClr>
                </a:solidFill>
              </a:rPr>
              <a:t>Відкриті дані земельного кадастру України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2B0A0AA-918C-816C-AD98-11C8C9FCEDD6}"/>
              </a:ext>
            </a:extLst>
          </p:cNvPr>
          <p:cNvSpPr/>
          <p:nvPr/>
        </p:nvSpPr>
        <p:spPr>
          <a:xfrm>
            <a:off x="2938860" y="1928642"/>
            <a:ext cx="776377" cy="469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tx1"/>
                </a:solidFill>
              </a:rPr>
              <a:t>+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36483ED-4E9D-23B0-FBED-13520323863F}"/>
              </a:ext>
            </a:extLst>
          </p:cNvPr>
          <p:cNvSpPr/>
          <p:nvPr/>
        </p:nvSpPr>
        <p:spPr>
          <a:xfrm>
            <a:off x="2938859" y="3044312"/>
            <a:ext cx="776377" cy="469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tx1"/>
                </a:solidFill>
              </a:rPr>
              <a:t>=</a:t>
            </a:r>
            <a:endParaRPr lang="en-US" sz="3200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я 17">
            <a:extLst>
              <a:ext uri="{FF2B5EF4-FFF2-40B4-BE49-F238E27FC236}">
                <a16:creationId xmlns:a16="http://schemas.microsoft.com/office/drawing/2014/main" id="{27C117A3-6D0B-6915-04F6-09B15018E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344205"/>
              </p:ext>
            </p:extLst>
          </p:nvPr>
        </p:nvGraphicFramePr>
        <p:xfrm>
          <a:off x="462059" y="3812701"/>
          <a:ext cx="6116955" cy="558357"/>
        </p:xfrm>
        <a:graphic>
          <a:graphicData uri="http://schemas.openxmlformats.org/drawingml/2006/table">
            <a:tbl>
              <a:tblPr firstRow="1" firstCol="1" bandRow="1"/>
              <a:tblGrid>
                <a:gridCol w="1257300">
                  <a:extLst>
                    <a:ext uri="{9D8B030D-6E8A-4147-A177-3AD203B41FA5}">
                      <a16:colId xmlns:a16="http://schemas.microsoft.com/office/drawing/2014/main" val="3496688005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val="522155024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val="3637273363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val="39998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Номер ділянки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Площа ділянки, га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Coord_centr_X,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Coord_centr_Y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047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….27.724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….998.703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077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3,96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….831.316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….750.292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8949166"/>
                  </a:ext>
                </a:extLst>
              </a:tr>
            </a:tbl>
          </a:graphicData>
        </a:graphic>
      </p:graphicFrame>
      <p:pic>
        <p:nvPicPr>
          <p:cNvPr id="22" name="Рисунок 21" descr="Зображення, що містить карта, текст, атлант&#10;&#10;Автоматично згенерований опис">
            <a:extLst>
              <a:ext uri="{FF2B5EF4-FFF2-40B4-BE49-F238E27FC236}">
                <a16:creationId xmlns:a16="http://schemas.microsoft.com/office/drawing/2014/main" id="{C05753A3-4D4A-1849-13BF-2052A5A83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69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15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2F0FE-4054-1366-36C0-D0616CC7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83" y="0"/>
            <a:ext cx="6875187" cy="837628"/>
          </a:xfrm>
        </p:spPr>
        <p:txBody>
          <a:bodyPr/>
          <a:lstStyle/>
          <a:p>
            <a:r>
              <a:rPr lang="uk-UA" b="1" dirty="0">
                <a:solidFill>
                  <a:srgbClr val="267D5A"/>
                </a:solidFill>
              </a:rPr>
              <a:t>2. </a:t>
            </a:r>
            <a:r>
              <a:rPr lang="ru-RU" b="1" dirty="0" err="1">
                <a:solidFill>
                  <a:srgbClr val="267D5A"/>
                </a:solidFill>
              </a:rPr>
              <a:t>помилки</a:t>
            </a:r>
            <a:r>
              <a:rPr lang="ru-RU" b="1" dirty="0">
                <a:solidFill>
                  <a:srgbClr val="267D5A"/>
                </a:solidFill>
              </a:rPr>
              <a:t>, </a:t>
            </a:r>
            <a:r>
              <a:rPr lang="ru-RU" b="1" dirty="0" err="1">
                <a:solidFill>
                  <a:srgbClr val="267D5A"/>
                </a:solidFill>
              </a:rPr>
              <a:t>допущені</a:t>
            </a:r>
            <a:r>
              <a:rPr lang="ru-RU" b="1" dirty="0">
                <a:solidFill>
                  <a:srgbClr val="267D5A"/>
                </a:solidFill>
              </a:rPr>
              <a:t> у </a:t>
            </a:r>
            <a:r>
              <a:rPr lang="ru-RU" b="1" dirty="0" err="1">
                <a:solidFill>
                  <a:srgbClr val="267D5A"/>
                </a:solidFill>
              </a:rPr>
              <a:t>відомостях</a:t>
            </a:r>
            <a:r>
              <a:rPr lang="ru-RU" b="1" dirty="0">
                <a:solidFill>
                  <a:srgbClr val="267D5A"/>
                </a:solidFill>
              </a:rPr>
              <a:t> Державного земельного кадастру</a:t>
            </a:r>
            <a:endParaRPr lang="en-US" b="1" dirty="0">
              <a:solidFill>
                <a:srgbClr val="267D5A"/>
              </a:solidFill>
            </a:endParaRPr>
          </a:p>
        </p:txBody>
      </p:sp>
      <p:sp>
        <p:nvSpPr>
          <p:cNvPr id="10" name="Місце для номера слайда 9">
            <a:extLst>
              <a:ext uri="{FF2B5EF4-FFF2-40B4-BE49-F238E27FC236}">
                <a16:creationId xmlns:a16="http://schemas.microsoft.com/office/drawing/2014/main" id="{60A64ADF-CE47-7156-C7EE-974FAE705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Місце для тексту 8">
            <a:extLst>
              <a:ext uri="{FF2B5EF4-FFF2-40B4-BE49-F238E27FC236}">
                <a16:creationId xmlns:a16="http://schemas.microsoft.com/office/drawing/2014/main" id="{9F6239F9-3F3D-D505-717C-492C6D927E45}"/>
              </a:ext>
            </a:extLst>
          </p:cNvPr>
          <p:cNvSpPr txBox="1">
            <a:spLocks/>
          </p:cNvSpPr>
          <p:nvPr/>
        </p:nvSpPr>
        <p:spPr>
          <a:xfrm>
            <a:off x="1175887" y="1309266"/>
            <a:ext cx="4302319" cy="632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uk-UA" sz="1800" cap="all" spc="100" dirty="0">
                <a:solidFill>
                  <a:srgbClr val="9ACF21">
                    <a:lumMod val="50000"/>
                  </a:srgbClr>
                </a:solidFill>
              </a:rPr>
              <a:t>Відкриті дані земельного кадастру України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2B0A0AA-918C-816C-AD98-11C8C9FCEDD6}"/>
              </a:ext>
            </a:extLst>
          </p:cNvPr>
          <p:cNvSpPr/>
          <p:nvPr/>
        </p:nvSpPr>
        <p:spPr>
          <a:xfrm>
            <a:off x="2938860" y="1928642"/>
            <a:ext cx="776377" cy="469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tx1"/>
                </a:solidFill>
              </a:rPr>
              <a:t>+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36483ED-4E9D-23B0-FBED-13520323863F}"/>
              </a:ext>
            </a:extLst>
          </p:cNvPr>
          <p:cNvSpPr/>
          <p:nvPr/>
        </p:nvSpPr>
        <p:spPr>
          <a:xfrm>
            <a:off x="2929515" y="2651216"/>
            <a:ext cx="776377" cy="469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tx1"/>
                </a:solidFill>
              </a:rPr>
              <a:t>=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25EE46A-E598-710E-C170-A4E8EB0547A1}"/>
              </a:ext>
            </a:extLst>
          </p:cNvPr>
          <p:cNvSpPr txBox="1">
            <a:spLocks/>
          </p:cNvSpPr>
          <p:nvPr/>
        </p:nvSpPr>
        <p:spPr>
          <a:xfrm>
            <a:off x="1050985" y="2330675"/>
            <a:ext cx="4953000" cy="371789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«Перетин»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я 7">
            <a:extLst>
              <a:ext uri="{FF2B5EF4-FFF2-40B4-BE49-F238E27FC236}">
                <a16:creationId xmlns:a16="http://schemas.microsoft.com/office/drawing/2014/main" id="{948D6CB8-7BE6-8445-3D31-297A46736A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820066"/>
              </p:ext>
            </p:extLst>
          </p:nvPr>
        </p:nvGraphicFramePr>
        <p:xfrm>
          <a:off x="422694" y="3174102"/>
          <a:ext cx="5891842" cy="156083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43486">
                  <a:extLst>
                    <a:ext uri="{9D8B030D-6E8A-4147-A177-3AD203B41FA5}">
                      <a16:colId xmlns:a16="http://schemas.microsoft.com/office/drawing/2014/main" val="2124972219"/>
                    </a:ext>
                  </a:extLst>
                </a:gridCol>
                <a:gridCol w="1848356">
                  <a:extLst>
                    <a:ext uri="{9D8B030D-6E8A-4147-A177-3AD203B41FA5}">
                      <a16:colId xmlns:a16="http://schemas.microsoft.com/office/drawing/2014/main" val="28547329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Проблема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Кількість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07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b="1" kern="1200" dirty="0">
                          <a:solidFill>
                            <a:schemeClr val="dk1"/>
                          </a:solidFill>
                          <a:effectLst/>
                        </a:rPr>
                        <a:t>Дублювання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6414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uk-UA" sz="1800" b="1" kern="1200" dirty="0">
                          <a:solidFill>
                            <a:schemeClr val="dk1"/>
                          </a:solidFill>
                          <a:effectLst/>
                        </a:rPr>
                        <a:t>Накладання, пересікання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492220"/>
                  </a:ext>
                </a:extLst>
              </a:tr>
              <a:tr h="453390">
                <a:tc>
                  <a:txBody>
                    <a:bodyPr/>
                    <a:lstStyle/>
                    <a:p>
                      <a:r>
                        <a:rPr lang="uk-UA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Часткове пересікання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en-U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15158"/>
                  </a:ext>
                </a:extLst>
              </a:tr>
            </a:tbl>
          </a:graphicData>
        </a:graphic>
      </p:graphicFrame>
      <p:pic>
        <p:nvPicPr>
          <p:cNvPr id="9" name="Рисунок 8" descr="Зображення, що містить карта, текст, атлант, схема&#10;&#10;Автоматично згенерований опис">
            <a:extLst>
              <a:ext uri="{FF2B5EF4-FFF2-40B4-BE49-F238E27FC236}">
                <a16:creationId xmlns:a16="http://schemas.microsoft.com/office/drawing/2014/main" id="{6955075E-81B2-8440-A8D4-3902C1CE7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699" y="2907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9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2F0FE-4054-1366-36C0-D0616CC7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83" y="0"/>
            <a:ext cx="6875187" cy="837628"/>
          </a:xfrm>
        </p:spPr>
        <p:txBody>
          <a:bodyPr/>
          <a:lstStyle/>
          <a:p>
            <a:r>
              <a:rPr lang="uk-UA" b="1" dirty="0">
                <a:solidFill>
                  <a:srgbClr val="267D5A"/>
                </a:solidFill>
              </a:rPr>
              <a:t>3.	Інформація про фактичне використання земельних ділянок</a:t>
            </a:r>
          </a:p>
        </p:txBody>
      </p:sp>
      <p:sp>
        <p:nvSpPr>
          <p:cNvPr id="10" name="Місце для номера слайда 9">
            <a:extLst>
              <a:ext uri="{FF2B5EF4-FFF2-40B4-BE49-F238E27FC236}">
                <a16:creationId xmlns:a16="http://schemas.microsoft.com/office/drawing/2014/main" id="{60A64ADF-CE47-7156-C7EE-974FAE705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Місце для тексту 8">
            <a:extLst>
              <a:ext uri="{FF2B5EF4-FFF2-40B4-BE49-F238E27FC236}">
                <a16:creationId xmlns:a16="http://schemas.microsoft.com/office/drawing/2014/main" id="{9F6239F9-3F3D-D505-717C-492C6D927E45}"/>
              </a:ext>
            </a:extLst>
          </p:cNvPr>
          <p:cNvSpPr txBox="1">
            <a:spLocks/>
          </p:cNvSpPr>
          <p:nvPr/>
        </p:nvSpPr>
        <p:spPr>
          <a:xfrm>
            <a:off x="1175887" y="1309266"/>
            <a:ext cx="4302319" cy="632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uk-UA" sz="1800" cap="all" spc="100" dirty="0">
                <a:solidFill>
                  <a:srgbClr val="9ACF21">
                    <a:lumMod val="50000"/>
                  </a:srgbClr>
                </a:solidFill>
              </a:rPr>
              <a:t>Відкриті дані земельного кадастру України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2B0A0AA-918C-816C-AD98-11C8C9FCEDD6}"/>
              </a:ext>
            </a:extLst>
          </p:cNvPr>
          <p:cNvSpPr/>
          <p:nvPr/>
        </p:nvSpPr>
        <p:spPr>
          <a:xfrm>
            <a:off x="2938860" y="1928642"/>
            <a:ext cx="776377" cy="469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tx1"/>
                </a:solidFill>
              </a:rPr>
              <a:t>+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36483ED-4E9D-23B0-FBED-13520323863F}"/>
              </a:ext>
            </a:extLst>
          </p:cNvPr>
          <p:cNvSpPr/>
          <p:nvPr/>
        </p:nvSpPr>
        <p:spPr>
          <a:xfrm>
            <a:off x="2938857" y="2690131"/>
            <a:ext cx="776377" cy="469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tx1"/>
                </a:solidFill>
              </a:rPr>
              <a:t>=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25EE46A-E598-710E-C170-A4E8EB0547A1}"/>
              </a:ext>
            </a:extLst>
          </p:cNvPr>
          <p:cNvSpPr txBox="1">
            <a:spLocks/>
          </p:cNvSpPr>
          <p:nvPr/>
        </p:nvSpPr>
        <p:spPr>
          <a:xfrm>
            <a:off x="728980" y="2330675"/>
            <a:ext cx="5482039" cy="469674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«Формат полігонального символу»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8B49B020-3125-9573-E982-E396D20ADEBE}"/>
              </a:ext>
            </a:extLst>
          </p:cNvPr>
          <p:cNvGraphicFramePr>
            <a:graphicFrameLocks noGrp="1"/>
          </p:cNvGraphicFramePr>
          <p:nvPr/>
        </p:nvGraphicFramePr>
        <p:xfrm>
          <a:off x="243637" y="3429000"/>
          <a:ext cx="6567805" cy="2390334"/>
        </p:xfrm>
        <a:graphic>
          <a:graphicData uri="http://schemas.openxmlformats.org/drawingml/2006/table">
            <a:tbl>
              <a:tblPr firstRow="1" firstCol="1" bandRow="1"/>
              <a:tblGrid>
                <a:gridCol w="902970">
                  <a:extLst>
                    <a:ext uri="{9D8B030D-6E8A-4147-A177-3AD203B41FA5}">
                      <a16:colId xmlns:a16="http://schemas.microsoft.com/office/drawing/2014/main" val="1272655337"/>
                    </a:ext>
                  </a:extLst>
                </a:gridCol>
                <a:gridCol w="778510">
                  <a:extLst>
                    <a:ext uri="{9D8B030D-6E8A-4147-A177-3AD203B41FA5}">
                      <a16:colId xmlns:a16="http://schemas.microsoft.com/office/drawing/2014/main" val="411436219"/>
                    </a:ext>
                  </a:extLst>
                </a:gridCol>
                <a:gridCol w="702310">
                  <a:extLst>
                    <a:ext uri="{9D8B030D-6E8A-4147-A177-3AD203B41FA5}">
                      <a16:colId xmlns:a16="http://schemas.microsoft.com/office/drawing/2014/main" val="1810018375"/>
                    </a:ext>
                  </a:extLst>
                </a:gridCol>
                <a:gridCol w="699770">
                  <a:extLst>
                    <a:ext uri="{9D8B030D-6E8A-4147-A177-3AD203B41FA5}">
                      <a16:colId xmlns:a16="http://schemas.microsoft.com/office/drawing/2014/main" val="3524831957"/>
                    </a:ext>
                  </a:extLst>
                </a:gridCol>
                <a:gridCol w="702310">
                  <a:extLst>
                    <a:ext uri="{9D8B030D-6E8A-4147-A177-3AD203B41FA5}">
                      <a16:colId xmlns:a16="http://schemas.microsoft.com/office/drawing/2014/main" val="2197803677"/>
                    </a:ext>
                  </a:extLst>
                </a:gridCol>
                <a:gridCol w="659130">
                  <a:extLst>
                    <a:ext uri="{9D8B030D-6E8A-4147-A177-3AD203B41FA5}">
                      <a16:colId xmlns:a16="http://schemas.microsoft.com/office/drawing/2014/main" val="3037760346"/>
                    </a:ext>
                  </a:extLst>
                </a:gridCol>
                <a:gridCol w="774065">
                  <a:extLst>
                    <a:ext uri="{9D8B030D-6E8A-4147-A177-3AD203B41FA5}">
                      <a16:colId xmlns:a16="http://schemas.microsoft.com/office/drawing/2014/main" val="439470133"/>
                    </a:ext>
                  </a:extLst>
                </a:gridCol>
                <a:gridCol w="645795">
                  <a:extLst>
                    <a:ext uri="{9D8B030D-6E8A-4147-A177-3AD203B41FA5}">
                      <a16:colId xmlns:a16="http://schemas.microsoft.com/office/drawing/2014/main" val="1076163603"/>
                    </a:ext>
                  </a:extLst>
                </a:gridCol>
                <a:gridCol w="702945">
                  <a:extLst>
                    <a:ext uri="{9D8B030D-6E8A-4147-A177-3AD203B41FA5}">
                      <a16:colId xmlns:a16="http://schemas.microsoft.com/office/drawing/2014/main" val="33537804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Землі промисловості, транспорту, зв’язку, енергетики, оборони та іншого призначення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Землі житлової та громадської забудови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Землі сільськогосподарського призначення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Разом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4013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Кількість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Площа, га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Кількість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Площа, га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Кількість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Площа, га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Кількість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Площа, га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430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Державна власність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7,97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105,50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113,61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680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Комунальна власність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0,68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82,60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83,72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7293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Приватна власність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1472,41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1493,5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2636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визначено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56,04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56,62</a:t>
                      </a:r>
                      <a:endParaRPr lang="en-US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7357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Разом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22,48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1716,55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1747,45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973109"/>
                  </a:ext>
                </a:extLst>
              </a:tr>
            </a:tbl>
          </a:graphicData>
        </a:graphic>
      </p:graphicFrame>
      <p:pic>
        <p:nvPicPr>
          <p:cNvPr id="7" name="Рисунок 6" descr="Зображення, що містить текст, карта, атлант, схема&#10;&#10;Автоматично згенерований опис">
            <a:extLst>
              <a:ext uri="{FF2B5EF4-FFF2-40B4-BE49-F238E27FC236}">
                <a16:creationId xmlns:a16="http://schemas.microsoft.com/office/drawing/2014/main" id="{1B41F2A0-1ECE-D8E2-F7CE-7AE20048C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691" y="0"/>
            <a:ext cx="4848301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7170C3-5960-41B2-95B5-DAB1EEFFF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591" y="0"/>
            <a:ext cx="952500" cy="54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63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2F0FE-4054-1366-36C0-D0616CC7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83" y="0"/>
            <a:ext cx="6875187" cy="837628"/>
          </a:xfrm>
        </p:spPr>
        <p:txBody>
          <a:bodyPr/>
          <a:lstStyle/>
          <a:p>
            <a:r>
              <a:rPr lang="ru-RU" b="1" dirty="0">
                <a:solidFill>
                  <a:srgbClr val="267D5A"/>
                </a:solidFill>
              </a:rPr>
              <a:t>4.	</a:t>
            </a:r>
            <a:r>
              <a:rPr lang="ru-RU" b="1" dirty="0" err="1">
                <a:solidFill>
                  <a:srgbClr val="267D5A"/>
                </a:solidFill>
              </a:rPr>
              <a:t>Ділянки</a:t>
            </a:r>
            <a:r>
              <a:rPr lang="ru-RU" b="1" dirty="0">
                <a:solidFill>
                  <a:srgbClr val="267D5A"/>
                </a:solidFill>
              </a:rPr>
              <a:t>, </a:t>
            </a:r>
            <a:r>
              <a:rPr lang="ru-RU" b="1" dirty="0" err="1">
                <a:solidFill>
                  <a:srgbClr val="267D5A"/>
                </a:solidFill>
              </a:rPr>
              <a:t>які</a:t>
            </a:r>
            <a:r>
              <a:rPr lang="ru-RU" b="1" dirty="0">
                <a:solidFill>
                  <a:srgbClr val="267D5A"/>
                </a:solidFill>
              </a:rPr>
              <a:t> </a:t>
            </a:r>
            <a:r>
              <a:rPr lang="ru-RU" b="1" dirty="0" err="1">
                <a:solidFill>
                  <a:srgbClr val="267D5A"/>
                </a:solidFill>
              </a:rPr>
              <a:t>потрібують</a:t>
            </a:r>
            <a:r>
              <a:rPr lang="ru-RU" b="1" dirty="0">
                <a:solidFill>
                  <a:srgbClr val="267D5A"/>
                </a:solidFill>
              </a:rPr>
              <a:t> </a:t>
            </a:r>
            <a:r>
              <a:rPr lang="ru-RU" b="1" dirty="0" err="1">
                <a:solidFill>
                  <a:srgbClr val="267D5A"/>
                </a:solidFill>
              </a:rPr>
              <a:t>уточнення</a:t>
            </a:r>
            <a:r>
              <a:rPr lang="ru-RU" b="1" dirty="0">
                <a:solidFill>
                  <a:srgbClr val="267D5A"/>
                </a:solidFill>
              </a:rPr>
              <a:t> по </a:t>
            </a:r>
            <a:r>
              <a:rPr lang="ru-RU" b="1" dirty="0" err="1">
                <a:solidFill>
                  <a:srgbClr val="267D5A"/>
                </a:solidFill>
              </a:rPr>
              <a:t>формі</a:t>
            </a:r>
            <a:r>
              <a:rPr lang="ru-RU" b="1" dirty="0">
                <a:solidFill>
                  <a:srgbClr val="267D5A"/>
                </a:solidFill>
              </a:rPr>
              <a:t> </a:t>
            </a:r>
            <a:r>
              <a:rPr lang="ru-RU" b="1" dirty="0" err="1">
                <a:solidFill>
                  <a:srgbClr val="267D5A"/>
                </a:solidFill>
              </a:rPr>
              <a:t>власності</a:t>
            </a:r>
            <a:r>
              <a:rPr lang="ru-RU" b="1" dirty="0">
                <a:solidFill>
                  <a:srgbClr val="267D5A"/>
                </a:solidFill>
              </a:rPr>
              <a:t> </a:t>
            </a:r>
            <a:endParaRPr lang="en-US" b="1" dirty="0">
              <a:solidFill>
                <a:srgbClr val="267D5A"/>
              </a:solidFill>
            </a:endParaRPr>
          </a:p>
        </p:txBody>
      </p:sp>
      <p:sp>
        <p:nvSpPr>
          <p:cNvPr id="10" name="Місце для номера слайда 9">
            <a:extLst>
              <a:ext uri="{FF2B5EF4-FFF2-40B4-BE49-F238E27FC236}">
                <a16:creationId xmlns:a16="http://schemas.microsoft.com/office/drawing/2014/main" id="{60A64ADF-CE47-7156-C7EE-974FAE705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Місце для тексту 8">
            <a:extLst>
              <a:ext uri="{FF2B5EF4-FFF2-40B4-BE49-F238E27FC236}">
                <a16:creationId xmlns:a16="http://schemas.microsoft.com/office/drawing/2014/main" id="{9F6239F9-3F3D-D505-717C-492C6D927E45}"/>
              </a:ext>
            </a:extLst>
          </p:cNvPr>
          <p:cNvSpPr txBox="1">
            <a:spLocks/>
          </p:cNvSpPr>
          <p:nvPr/>
        </p:nvSpPr>
        <p:spPr>
          <a:xfrm>
            <a:off x="1175887" y="1309266"/>
            <a:ext cx="4302319" cy="632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uk-UA" sz="1800" cap="all" spc="100" dirty="0">
                <a:solidFill>
                  <a:srgbClr val="9ACF21">
                    <a:lumMod val="50000"/>
                  </a:srgbClr>
                </a:solidFill>
              </a:rPr>
              <a:t>Відкриті дані земельного кадастру України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2B0A0AA-918C-816C-AD98-11C8C9FCEDD6}"/>
              </a:ext>
            </a:extLst>
          </p:cNvPr>
          <p:cNvSpPr/>
          <p:nvPr/>
        </p:nvSpPr>
        <p:spPr>
          <a:xfrm>
            <a:off x="2938860" y="1928642"/>
            <a:ext cx="776377" cy="469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tx1"/>
                </a:solidFill>
              </a:rPr>
              <a:t>+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36483ED-4E9D-23B0-FBED-13520323863F}"/>
              </a:ext>
            </a:extLst>
          </p:cNvPr>
          <p:cNvSpPr/>
          <p:nvPr/>
        </p:nvSpPr>
        <p:spPr>
          <a:xfrm>
            <a:off x="2938860" y="2748411"/>
            <a:ext cx="776377" cy="469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tx1"/>
                </a:solidFill>
              </a:rPr>
              <a:t>=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Місце для тексту 12">
            <a:extLst>
              <a:ext uri="{FF2B5EF4-FFF2-40B4-BE49-F238E27FC236}">
                <a16:creationId xmlns:a16="http://schemas.microsoft.com/office/drawing/2014/main" id="{348995FC-8494-8342-DACF-5DA12CB233E0}"/>
              </a:ext>
            </a:extLst>
          </p:cNvPr>
          <p:cNvSpPr txBox="1">
            <a:spLocks/>
          </p:cNvSpPr>
          <p:nvPr/>
        </p:nvSpPr>
        <p:spPr>
          <a:xfrm>
            <a:off x="689544" y="2226216"/>
            <a:ext cx="5275004" cy="5266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uk-UA" sz="1800" cap="all" spc="100" dirty="0">
                <a:solidFill>
                  <a:srgbClr val="9ACF21">
                    <a:lumMod val="50000"/>
                  </a:srgbClr>
                </a:solidFill>
              </a:rPr>
              <a:t>Інформація про земний покрив території регіону</a:t>
            </a:r>
          </a:p>
        </p:txBody>
      </p:sp>
      <p:graphicFrame>
        <p:nvGraphicFramePr>
          <p:cNvPr id="16" name="Таблиця 15">
            <a:extLst>
              <a:ext uri="{FF2B5EF4-FFF2-40B4-BE49-F238E27FC236}">
                <a16:creationId xmlns:a16="http://schemas.microsoft.com/office/drawing/2014/main" id="{EAE48D70-C6C6-724A-738F-D0222DD89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843197"/>
              </p:ext>
            </p:extLst>
          </p:nvPr>
        </p:nvGraphicFramePr>
        <p:xfrm>
          <a:off x="290944" y="3330497"/>
          <a:ext cx="6473190" cy="2486280"/>
        </p:xfrm>
        <a:graphic>
          <a:graphicData uri="http://schemas.openxmlformats.org/drawingml/2006/table">
            <a:tbl>
              <a:tblPr firstRow="1" firstCol="1" bandRow="1"/>
              <a:tblGrid>
                <a:gridCol w="1373954">
                  <a:extLst>
                    <a:ext uri="{9D8B030D-6E8A-4147-A177-3AD203B41FA5}">
                      <a16:colId xmlns:a16="http://schemas.microsoft.com/office/drawing/2014/main" val="2394239753"/>
                    </a:ext>
                  </a:extLst>
                </a:gridCol>
                <a:gridCol w="1475117">
                  <a:extLst>
                    <a:ext uri="{9D8B030D-6E8A-4147-A177-3AD203B41FA5}">
                      <a16:colId xmlns:a16="http://schemas.microsoft.com/office/drawing/2014/main" val="2440092251"/>
                    </a:ext>
                  </a:extLst>
                </a:gridCol>
                <a:gridCol w="1155940">
                  <a:extLst>
                    <a:ext uri="{9D8B030D-6E8A-4147-A177-3AD203B41FA5}">
                      <a16:colId xmlns:a16="http://schemas.microsoft.com/office/drawing/2014/main" val="3594398865"/>
                    </a:ext>
                  </a:extLst>
                </a:gridCol>
                <a:gridCol w="1457864">
                  <a:extLst>
                    <a:ext uri="{9D8B030D-6E8A-4147-A177-3AD203B41FA5}">
                      <a16:colId xmlns:a16="http://schemas.microsoft.com/office/drawing/2014/main" val="2433305566"/>
                    </a:ext>
                  </a:extLst>
                </a:gridCol>
                <a:gridCol w="1010315">
                  <a:extLst>
                    <a:ext uri="{9D8B030D-6E8A-4147-A177-3AD203B41FA5}">
                      <a16:colId xmlns:a16="http://schemas.microsoft.com/office/drawing/2014/main" val="326594220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 території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Землі промисловості, транспорту, зв’язку, енергетики, оборони та іншого призначення, га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Землі житлової та громадської забудови, га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Землі сільськогосподарського призначення, га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Всього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2275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Вода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98253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Заліснені території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71,36</a:t>
                      </a:r>
                      <a:endParaRPr lang="en-US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74,86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0533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Трава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81,57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81,66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2142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Затоплена рослинність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6777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Культивовані угіддя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1,82</a:t>
                      </a:r>
                      <a:endParaRPr lang="en-US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1415,64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1422,72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0003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Чагарники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33,44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34,01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157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Забудована територія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10,86</a:t>
                      </a:r>
                      <a:endParaRPr lang="en-US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27,89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201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Гола земля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17,92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20,47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62028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Всього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22,47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1631,36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1662,18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540074"/>
                  </a:ext>
                </a:extLst>
              </a:tr>
            </a:tbl>
          </a:graphicData>
        </a:graphic>
      </p:graphicFrame>
      <p:pic>
        <p:nvPicPr>
          <p:cNvPr id="21" name="Рисунок 20" descr="Зображення, що містить карта, текст, атлант&#10;&#10;Автоматично згенерований опис">
            <a:extLst>
              <a:ext uri="{FF2B5EF4-FFF2-40B4-BE49-F238E27FC236}">
                <a16:creationId xmlns:a16="http://schemas.microsoft.com/office/drawing/2014/main" id="{949626F2-C988-0C9C-E233-C017C7F73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69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78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2F0FE-4054-1366-36C0-D0616CC7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83" y="0"/>
            <a:ext cx="6946623" cy="733246"/>
          </a:xfrm>
        </p:spPr>
        <p:txBody>
          <a:bodyPr/>
          <a:lstStyle/>
          <a:p>
            <a:r>
              <a:rPr lang="uk-UA" sz="2000" b="1" dirty="0">
                <a:solidFill>
                  <a:srgbClr val="267D5A"/>
                </a:solidFill>
              </a:rPr>
              <a:t>5. Інформація про наявність договору оренди на земельні ділянки</a:t>
            </a:r>
          </a:p>
        </p:txBody>
      </p:sp>
      <p:sp>
        <p:nvSpPr>
          <p:cNvPr id="12" name="Місце для тексту 8">
            <a:extLst>
              <a:ext uri="{FF2B5EF4-FFF2-40B4-BE49-F238E27FC236}">
                <a16:creationId xmlns:a16="http://schemas.microsoft.com/office/drawing/2014/main" id="{9F6239F9-3F3D-D505-717C-492C6D927E45}"/>
              </a:ext>
            </a:extLst>
          </p:cNvPr>
          <p:cNvSpPr txBox="1">
            <a:spLocks/>
          </p:cNvSpPr>
          <p:nvPr/>
        </p:nvSpPr>
        <p:spPr>
          <a:xfrm>
            <a:off x="1175887" y="1309266"/>
            <a:ext cx="4302319" cy="632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uk-UA" sz="1800" cap="all" spc="100" dirty="0">
                <a:solidFill>
                  <a:srgbClr val="9ACF21">
                    <a:lumMod val="50000"/>
                  </a:srgbClr>
                </a:solidFill>
              </a:rPr>
              <a:t>Відкриті дані земельного кадастру України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2B0A0AA-918C-816C-AD98-11C8C9FCEDD6}"/>
              </a:ext>
            </a:extLst>
          </p:cNvPr>
          <p:cNvSpPr/>
          <p:nvPr/>
        </p:nvSpPr>
        <p:spPr>
          <a:xfrm>
            <a:off x="2938860" y="1928642"/>
            <a:ext cx="776377" cy="469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tx1"/>
                </a:solidFill>
              </a:rPr>
              <a:t>+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36483ED-4E9D-23B0-FBED-13520323863F}"/>
              </a:ext>
            </a:extLst>
          </p:cNvPr>
          <p:cNvSpPr/>
          <p:nvPr/>
        </p:nvSpPr>
        <p:spPr>
          <a:xfrm>
            <a:off x="2938860" y="2748411"/>
            <a:ext cx="776377" cy="469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tx1"/>
                </a:solidFill>
              </a:rPr>
              <a:t>=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756ADC-6E97-09DA-BAB8-12C844A2C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680" y="50941"/>
            <a:ext cx="5739320" cy="5170113"/>
          </a:xfrm>
          <a:prstGeom prst="rect">
            <a:avLst/>
          </a:prstGeom>
          <a:noFill/>
        </p:spPr>
      </p:pic>
      <p:sp>
        <p:nvSpPr>
          <p:cNvPr id="4" name="Місце для тексту 10">
            <a:extLst>
              <a:ext uri="{FF2B5EF4-FFF2-40B4-BE49-F238E27FC236}">
                <a16:creationId xmlns:a16="http://schemas.microsoft.com/office/drawing/2014/main" id="{47634E30-421B-0F9C-7CE9-E0E7184D9A6D}"/>
              </a:ext>
            </a:extLst>
          </p:cNvPr>
          <p:cNvSpPr txBox="1">
            <a:spLocks/>
          </p:cNvSpPr>
          <p:nvPr/>
        </p:nvSpPr>
        <p:spPr>
          <a:xfrm>
            <a:off x="663477" y="2319677"/>
            <a:ext cx="5617979" cy="632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uk-UA" sz="1800" cap="all" spc="100" dirty="0">
                <a:solidFill>
                  <a:srgbClr val="9ACF21">
                    <a:lumMod val="50000"/>
                  </a:srgbClr>
                </a:solidFill>
              </a:rPr>
              <a:t>Інформація із Державного реєстру речових прав</a:t>
            </a:r>
            <a:endParaRPr lang="en-US" sz="1800" cap="all" spc="100" dirty="0">
              <a:solidFill>
                <a:srgbClr val="9ACF21">
                  <a:lumMod val="50000"/>
                </a:srgb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2AAF60-D6DD-7944-DE85-087537BE5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40" y="3330088"/>
            <a:ext cx="8227979" cy="29326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F69708-CDB8-D423-C4A6-682AA56B2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165" y="1928642"/>
            <a:ext cx="952500" cy="6286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B2D6AA-E19C-372A-226A-61920EBC7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3621" y="104596"/>
            <a:ext cx="952500" cy="6286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719D875-04D9-E08C-5B98-58C99F650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838" y="3838575"/>
            <a:ext cx="662309" cy="7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76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2F0FE-4054-1366-36C0-D0616CC7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83" y="0"/>
            <a:ext cx="6875187" cy="526652"/>
          </a:xfrm>
        </p:spPr>
        <p:txBody>
          <a:bodyPr/>
          <a:lstStyle/>
          <a:p>
            <a:r>
              <a:rPr lang="uk-UA" b="1" dirty="0">
                <a:solidFill>
                  <a:srgbClr val="267D5A"/>
                </a:solidFill>
              </a:rPr>
              <a:t>6. Інформація про орендарів</a:t>
            </a:r>
          </a:p>
        </p:txBody>
      </p:sp>
      <p:sp>
        <p:nvSpPr>
          <p:cNvPr id="10" name="Місце для номера слайда 9">
            <a:extLst>
              <a:ext uri="{FF2B5EF4-FFF2-40B4-BE49-F238E27FC236}">
                <a16:creationId xmlns:a16="http://schemas.microsoft.com/office/drawing/2014/main" id="{60A64ADF-CE47-7156-C7EE-974FAE705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Місце для тексту 8">
            <a:extLst>
              <a:ext uri="{FF2B5EF4-FFF2-40B4-BE49-F238E27FC236}">
                <a16:creationId xmlns:a16="http://schemas.microsoft.com/office/drawing/2014/main" id="{9F6239F9-3F3D-D505-717C-492C6D927E45}"/>
              </a:ext>
            </a:extLst>
          </p:cNvPr>
          <p:cNvSpPr txBox="1">
            <a:spLocks/>
          </p:cNvSpPr>
          <p:nvPr/>
        </p:nvSpPr>
        <p:spPr>
          <a:xfrm>
            <a:off x="1175887" y="1309266"/>
            <a:ext cx="4302319" cy="632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uk-UA" sz="1800" cap="all" spc="100" dirty="0">
                <a:solidFill>
                  <a:srgbClr val="9ACF21">
                    <a:lumMod val="50000"/>
                  </a:srgbClr>
                </a:solidFill>
              </a:rPr>
              <a:t>Відкриті дані земельного кадастру України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2B0A0AA-918C-816C-AD98-11C8C9FCEDD6}"/>
              </a:ext>
            </a:extLst>
          </p:cNvPr>
          <p:cNvSpPr/>
          <p:nvPr/>
        </p:nvSpPr>
        <p:spPr>
          <a:xfrm>
            <a:off x="2938860" y="1928642"/>
            <a:ext cx="776377" cy="469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tx1"/>
                </a:solidFill>
              </a:rPr>
              <a:t>+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36483ED-4E9D-23B0-FBED-13520323863F}"/>
              </a:ext>
            </a:extLst>
          </p:cNvPr>
          <p:cNvSpPr/>
          <p:nvPr/>
        </p:nvSpPr>
        <p:spPr>
          <a:xfrm>
            <a:off x="2938860" y="2956915"/>
            <a:ext cx="776377" cy="469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tx1"/>
                </a:solidFill>
              </a:rPr>
              <a:t>=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Місце для тексту 12">
            <a:extLst>
              <a:ext uri="{FF2B5EF4-FFF2-40B4-BE49-F238E27FC236}">
                <a16:creationId xmlns:a16="http://schemas.microsoft.com/office/drawing/2014/main" id="{348995FC-8494-8342-DACF-5DA12CB233E0}"/>
              </a:ext>
            </a:extLst>
          </p:cNvPr>
          <p:cNvSpPr txBox="1">
            <a:spLocks/>
          </p:cNvSpPr>
          <p:nvPr/>
        </p:nvSpPr>
        <p:spPr>
          <a:xfrm>
            <a:off x="689544" y="2332502"/>
            <a:ext cx="5275004" cy="5266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uk-UA" sz="1800" cap="all" spc="100" dirty="0">
                <a:solidFill>
                  <a:srgbClr val="9ACF21">
                    <a:lumMod val="50000"/>
                  </a:srgbClr>
                </a:solidFill>
              </a:rPr>
              <a:t>Інформація про земний покрив території регіону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DC855E-4E53-74B0-48B3-FB8FCBB9F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221" y="0"/>
            <a:ext cx="4618008" cy="6504676"/>
          </a:xfrm>
          <a:prstGeom prst="rect">
            <a:avLst/>
          </a:prstGeom>
          <a:noFill/>
        </p:spPr>
      </p:pic>
      <p:graphicFrame>
        <p:nvGraphicFramePr>
          <p:cNvPr id="8" name="Таблиця 7">
            <a:extLst>
              <a:ext uri="{FF2B5EF4-FFF2-40B4-BE49-F238E27FC236}">
                <a16:creationId xmlns:a16="http://schemas.microsoft.com/office/drawing/2014/main" id="{A8A4A343-B5C1-1209-531F-07B9A83373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016075"/>
              </p:ext>
            </p:extLst>
          </p:nvPr>
        </p:nvGraphicFramePr>
        <p:xfrm>
          <a:off x="825500" y="3607872"/>
          <a:ext cx="5270500" cy="2115312"/>
        </p:xfrm>
        <a:graphic>
          <a:graphicData uri="http://schemas.openxmlformats.org/drawingml/2006/table">
            <a:tbl>
              <a:tblPr/>
              <a:tblGrid>
                <a:gridCol w="2419869">
                  <a:extLst>
                    <a:ext uri="{9D8B030D-6E8A-4147-A177-3AD203B41FA5}">
                      <a16:colId xmlns:a16="http://schemas.microsoft.com/office/drawing/2014/main" val="380692727"/>
                    </a:ext>
                  </a:extLst>
                </a:gridCol>
                <a:gridCol w="1203600">
                  <a:extLst>
                    <a:ext uri="{9D8B030D-6E8A-4147-A177-3AD203B41FA5}">
                      <a16:colId xmlns:a16="http://schemas.microsoft.com/office/drawing/2014/main" val="2085613863"/>
                    </a:ext>
                  </a:extLst>
                </a:gridCol>
                <a:gridCol w="1647031">
                  <a:extLst>
                    <a:ext uri="{9D8B030D-6E8A-4147-A177-3AD203B41FA5}">
                      <a16:colId xmlns:a16="http://schemas.microsoft.com/office/drawing/2014/main" val="2988465461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Орендар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Площа, га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13753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визначено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479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26.70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511186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Орендар 1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0.0012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171185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Орендар 2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38.469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2.14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321804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Орендар 3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5.8667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401326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Орендар 4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27.7838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1.55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866944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Орендар 5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96.8807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5.40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48846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Орендар 6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1054.84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58.81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222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Орендар 7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54.9337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3.06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902229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Орендар 8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15.1588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0.85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998381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Орендар 9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3.7324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0.21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219279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Орендар 10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17.0499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0.95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326746"/>
                  </a:ext>
                </a:extLst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6CBC5B-351E-B6D6-8CBD-D49D974E9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717" y="5019674"/>
            <a:ext cx="893433" cy="126668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4CA5C62-0509-A76E-B13D-548754911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700" y="153164"/>
            <a:ext cx="952500" cy="62865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BCB3C06-2B4A-D770-3DAF-4EA8DDACD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975" y="4686300"/>
            <a:ext cx="952500" cy="85725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3904037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8B4DAF89-59FE-4064-AB7A-372A9529B50F}" vid="{3DF83A45-BE94-4B01-94A1-C38A7DA6C9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5F1115-A9D1-4ADF-878E-8B9CEB1416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E439292-23DE-4FBC-B000-AFED89AC64F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Набір слайдів зеленого кольору</Template>
  <TotalTime>377</TotalTime>
  <Words>897</Words>
  <Application>Microsoft Office PowerPoint</Application>
  <PresentationFormat>Широкий екран</PresentationFormat>
  <Paragraphs>268</Paragraphs>
  <Slides>13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20" baseType="lpstr">
      <vt:lpstr>Arial</vt:lpstr>
      <vt:lpstr>Calibri</vt:lpstr>
      <vt:lpstr>e-Ukraine</vt:lpstr>
      <vt:lpstr>Tenorite </vt:lpstr>
      <vt:lpstr>Tenorite Bold</vt:lpstr>
      <vt:lpstr>Times New Roman</vt:lpstr>
      <vt:lpstr>Тема Office</vt:lpstr>
      <vt:lpstr>Методичні підходи до проведення моніторингу землекористування громади</vt:lpstr>
      <vt:lpstr>Моніторинг землекористування громади</vt:lpstr>
      <vt:lpstr>Презентація PowerPoint</vt:lpstr>
      <vt:lpstr>1. Невитребувані паї</vt:lpstr>
      <vt:lpstr>2. помилки, допущені у відомостях Державного земельного кадастру</vt:lpstr>
      <vt:lpstr>3. Інформація про фактичне використання земельних ділянок</vt:lpstr>
      <vt:lpstr>4. Ділянки, які потрібують уточнення по формі власності </vt:lpstr>
      <vt:lpstr>5. Інформація про наявність договору оренди на земельні ділянки</vt:lpstr>
      <vt:lpstr>6. Інформація про орендарів</vt:lpstr>
      <vt:lpstr>ВИхідні  дані</vt:lpstr>
      <vt:lpstr>Подальші кроки</vt:lpstr>
      <vt:lpstr>Проблеми!!!</vt:lpstr>
      <vt:lpstr>Дякую за увагу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</dc:title>
  <dc:creator>Petro Pyvovar</dc:creator>
  <cp:lastModifiedBy>Petro Pyvovar</cp:lastModifiedBy>
  <cp:revision>2</cp:revision>
  <dcterms:created xsi:type="dcterms:W3CDTF">2023-05-31T19:13:56Z</dcterms:created>
  <dcterms:modified xsi:type="dcterms:W3CDTF">2023-06-29T11:33:33Z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