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6.jpg" ContentType="image/jpeg"/>
  <Override PartName="/ppt/notesSlides/notesSlide4.xml" ContentType="application/vnd.openxmlformats-officedocument.presentationml.notesSlide+xml"/>
  <Override PartName="/ppt/media/image7.jpg" ContentType="image/jpeg"/>
  <Override PartName="/ppt/media/image8.jpg" ContentType="image/jpeg"/>
  <Override PartName="/ppt/notesSlides/notesSlide5.xml" ContentType="application/vnd.openxmlformats-officedocument.presentationml.notesSlide+xml"/>
  <Override PartName="/ppt/media/image9.jpg" ContentType="image/jpeg"/>
  <Override PartName="/ppt/notesSlides/notesSlide6.xml" ContentType="application/vnd.openxmlformats-officedocument.presentationml.notesSlide+xml"/>
  <Override PartName="/ppt/media/image10.jpg" ContentType="image/jpeg"/>
  <Override PartName="/ppt/notesSlides/notesSlide7.xml" ContentType="application/vnd.openxmlformats-officedocument.presentationml.notesSlide+xml"/>
  <Override PartName="/ppt/media/image11.jpg" ContentType="image/jpeg"/>
  <Override PartName="/ppt/notesSlides/notesSlide8.xml" ContentType="application/vnd.openxmlformats-officedocument.presentationml.notesSlide+xml"/>
  <Override PartName="/ppt/media/image12.jpg" ContentType="image/jpeg"/>
  <Override PartName="/ppt/notesSlides/notesSlide9.xml" ContentType="application/vnd.openxmlformats-officedocument.presentationml.notesSlide+xml"/>
  <Override PartName="/ppt/media/image13.jpg" ContentType="image/jpeg"/>
  <Override PartName="/ppt/notesSlides/notesSlide10.xml" ContentType="application/vnd.openxmlformats-officedocument.presentationml.notesSlide+xml"/>
  <Override PartName="/ppt/media/image14.jpg" ContentType="image/jpeg"/>
  <Override PartName="/ppt/media/image15.jpg" ContentType="image/jpeg"/>
  <Override PartName="/ppt/notesSlides/notesSlide11.xml" ContentType="application/vnd.openxmlformats-officedocument.presentationml.notesSlide+xml"/>
  <Override PartName="/ppt/media/image16.jpg" ContentType="image/jpeg"/>
  <Override PartName="/ppt/notesSlides/notesSlide12.xml" ContentType="application/vnd.openxmlformats-officedocument.presentationml.notesSlide+xml"/>
  <Override PartName="/ppt/media/image17.jpg" ContentType="image/jpeg"/>
  <Override PartName="/ppt/notesSlides/notesSlide13.xml" ContentType="application/vnd.openxmlformats-officedocument.presentationml.notesSlide+xml"/>
  <Override PartName="/ppt/media/image18.jpg" ContentType="image/jpeg"/>
  <Override PartName="/ppt/notesSlides/notesSlide14.xml" ContentType="application/vnd.openxmlformats-officedocument.presentationml.notesSlide+xml"/>
  <Override PartName="/ppt/media/image19.jpg" ContentType="image/jpeg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media/image21.jpg" ContentType="image/jpeg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media/image22.jpg" ContentType="image/jpeg"/>
  <Override PartName="/ppt/notesSlides/notesSlide22.xml" ContentType="application/vnd.openxmlformats-officedocument.presentationml.notesSlide+xml"/>
  <Override PartName="/ppt/media/image24.jpg" ContentType="image/jpeg"/>
  <Override PartName="/ppt/media/image25.jpg" ContentType="image/jpeg"/>
  <Override PartName="/ppt/notesSlides/notesSlide23.xml" ContentType="application/vnd.openxmlformats-officedocument.presentationml.notesSlide+xml"/>
  <Override PartName="/ppt/media/image26.jpg" ContentType="image/jpeg"/>
  <Override PartName="/ppt/media/image27.jpg" ContentType="image/jpeg"/>
  <Override PartName="/ppt/notesSlides/notesSlide24.xml" ContentType="application/vnd.openxmlformats-officedocument.presentationml.notesSlide+xml"/>
  <Override PartName="/ppt/media/image28.jpg" ContentType="image/jpeg"/>
  <Override PartName="/ppt/media/image29.jpg" ContentType="image/jpeg"/>
  <Override PartName="/ppt/notesSlides/notesSlide25.xml" ContentType="application/vnd.openxmlformats-officedocument.presentationml.notesSlide+xml"/>
  <Override PartName="/ppt/media/image30.jpg" ContentType="image/jpeg"/>
  <Override PartName="/ppt/media/image31.jpg" ContentType="image/jpeg"/>
  <Override PartName="/ppt/notesSlides/notesSlide26.xml" ContentType="application/vnd.openxmlformats-officedocument.presentationml.notesSlide+xml"/>
  <Override PartName="/ppt/media/image32.jpg" ContentType="image/jpeg"/>
  <Override PartName="/ppt/media/image33.jpg" ContentType="image/jpeg"/>
  <Override PartName="/ppt/notesSlides/notesSlide27.xml" ContentType="application/vnd.openxmlformats-officedocument.presentationml.notesSlide+xml"/>
  <Override PartName="/ppt/media/image34.jpg" ContentType="image/jpeg"/>
  <Override PartName="/ppt/media/image35.jpg" ContentType="image/jpeg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media/image36.jpg" ContentType="image/jpeg"/>
  <Override PartName="/ppt/media/image37.jpg" ContentType="image/jpeg"/>
  <Override PartName="/ppt/notesSlides/notesSlide30.xml" ContentType="application/vnd.openxmlformats-officedocument.presentationml.notesSlide+xml"/>
  <Override PartName="/ppt/media/image38.jpg" ContentType="image/jpeg"/>
  <Override PartName="/ppt/media/image39.jpg" ContentType="image/jpeg"/>
  <Override PartName="/ppt/notesSlides/notesSlide31.xml" ContentType="application/vnd.openxmlformats-officedocument.presentationml.notesSlide+xml"/>
  <Override PartName="/ppt/media/image40.jpg" ContentType="image/jpeg"/>
  <Override PartName="/ppt/notesSlides/notesSlide32.xml" ContentType="application/vnd.openxmlformats-officedocument.presentationml.notesSlide+xml"/>
  <Override PartName="/ppt/media/image42.jpg" ContentType="image/jpeg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90" r:id="rId3"/>
    <p:sldId id="292" r:id="rId4"/>
    <p:sldId id="343" r:id="rId5"/>
    <p:sldId id="342" r:id="rId6"/>
    <p:sldId id="344" r:id="rId7"/>
    <p:sldId id="345" r:id="rId8"/>
    <p:sldId id="346" r:id="rId9"/>
    <p:sldId id="291" r:id="rId10"/>
    <p:sldId id="347" r:id="rId11"/>
    <p:sldId id="348" r:id="rId12"/>
    <p:sldId id="352" r:id="rId13"/>
    <p:sldId id="351" r:id="rId14"/>
    <p:sldId id="350" r:id="rId15"/>
    <p:sldId id="349" r:id="rId16"/>
    <p:sldId id="355" r:id="rId17"/>
    <p:sldId id="353" r:id="rId18"/>
    <p:sldId id="354" r:id="rId19"/>
    <p:sldId id="356" r:id="rId20"/>
    <p:sldId id="308" r:id="rId21"/>
    <p:sldId id="357" r:id="rId22"/>
    <p:sldId id="358" r:id="rId23"/>
    <p:sldId id="360" r:id="rId24"/>
    <p:sldId id="359" r:id="rId25"/>
    <p:sldId id="367" r:id="rId26"/>
    <p:sldId id="368" r:id="rId27"/>
    <p:sldId id="361" r:id="rId28"/>
    <p:sldId id="362" r:id="rId29"/>
    <p:sldId id="363" r:id="rId30"/>
    <p:sldId id="364" r:id="rId31"/>
    <p:sldId id="365" r:id="rId32"/>
    <p:sldId id="366" r:id="rId33"/>
    <p:sldId id="309" r:id="rId34"/>
    <p:sldId id="310" r:id="rId35"/>
    <p:sldId id="339" r:id="rId36"/>
    <p:sldId id="312" r:id="rId37"/>
    <p:sldId id="340" r:id="rId38"/>
    <p:sldId id="314" r:id="rId39"/>
    <p:sldId id="315" r:id="rId40"/>
    <p:sldId id="338" r:id="rId4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880"/>
        <p:guide pos="2160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691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6949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2822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5113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2528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632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9170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29569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90729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80408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2138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73245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23859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07387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60654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45735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04876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56541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50529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2764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17764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38755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05108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76681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87850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29856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7976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9141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8220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7698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‹№›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‹№›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79575" y="1447800"/>
            <a:ext cx="6912864" cy="4966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‹№›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‹№›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‹№›</a:t>
            </a:fld>
            <a:endParaRPr spc="-1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5881" y="1180012"/>
            <a:ext cx="8092236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4504" y="1766442"/>
            <a:ext cx="7874990" cy="4261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14511" y="6465214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‹№›</a:t>
            </a:fld>
            <a:endParaRPr spc="-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A1%D0%BE%D1%86%D1%96%D0%BE%D0%BB%D0%BE%D0%B3%D1%96%D1%8F" TargetMode="External"/><Relationship Id="rId3" Type="http://schemas.openxmlformats.org/officeDocument/2006/relationships/hyperlink" Target="https://uk.wikipedia.org/wiki/%D0%95%D0%BD%D0%B5%D1%80%D0%B3%D1%96%D1%8F" TargetMode="External"/><Relationship Id="rId7" Type="http://schemas.openxmlformats.org/officeDocument/2006/relationships/hyperlink" Target="https://uk.wikipedia.org/wiki/%D0%AE%D1%80%D0%B8%D1%81%D0%BF%D1%80%D1%83%D0%B4%D0%B5%D0%BD%D1%86%D1%96%D1%8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uk.wikipedia.org/wiki/%D0%95%D0%BA%D0%BE%D0%BD%D0%BE%D0%BC%D1%96%D0%BA%D0%B0" TargetMode="External"/><Relationship Id="rId5" Type="http://schemas.openxmlformats.org/officeDocument/2006/relationships/hyperlink" Target="https://uk.wikipedia.org/wiki/%D0%86%D0%BD%D0%B6%D0%B5%D0%BD%D0%B5%D1%80%D1%96%D1%8F" TargetMode="External"/><Relationship Id="rId10" Type="http://schemas.openxmlformats.org/officeDocument/2006/relationships/image" Target="../media/image5.jpeg"/><Relationship Id="rId4" Type="http://schemas.openxmlformats.org/officeDocument/2006/relationships/hyperlink" Target="https://uk.wikipedia.org/wiki/%D0%92%D0%B8%D1%80%D0%BE%D0%B1%D0%BD%D0%B8%D1%86%D1%82%D0%B2%D0%BE" TargetMode="Externa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8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74370" y="2368017"/>
            <a:ext cx="8042909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800" b="1" spc="-20" dirty="0" err="1">
                <a:solidFill>
                  <a:srgbClr val="FFFFFF"/>
                </a:solidFill>
                <a:latin typeface="Arial Black"/>
                <a:cs typeface="Arial Black"/>
              </a:rPr>
              <a:t>Енергоефективні</a:t>
            </a:r>
            <a:r>
              <a:rPr lang="ru-RU" sz="2800" b="1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ru-RU" sz="2800" b="1" spc="-20" dirty="0" err="1">
                <a:solidFill>
                  <a:srgbClr val="FFFFFF"/>
                </a:solidFill>
                <a:latin typeface="Arial Black"/>
                <a:cs typeface="Arial Black"/>
              </a:rPr>
              <a:t>дитячі</a:t>
            </a:r>
            <a:r>
              <a:rPr lang="ru-RU" sz="2800" b="1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ru-RU" sz="2800" b="1" spc="-20" dirty="0" err="1">
                <a:solidFill>
                  <a:srgbClr val="FFFFFF"/>
                </a:solidFill>
                <a:latin typeface="Arial Black"/>
                <a:cs typeface="Arial Black"/>
              </a:rPr>
              <a:t>садочки</a:t>
            </a:r>
            <a:r>
              <a:rPr lang="ru-RU" sz="2800" b="1" spc="-20" dirty="0">
                <a:solidFill>
                  <a:srgbClr val="FFFFFF"/>
                </a:solidFill>
                <a:latin typeface="Arial Black"/>
                <a:cs typeface="Arial Black"/>
              </a:rPr>
              <a:t> та </a:t>
            </a:r>
            <a:r>
              <a:rPr lang="ru-RU" sz="2800" b="1" spc="-20" dirty="0" err="1">
                <a:solidFill>
                  <a:srgbClr val="FFFFFF"/>
                </a:solidFill>
                <a:latin typeface="Arial Black"/>
                <a:cs typeface="Arial Black"/>
              </a:rPr>
              <a:t>школи</a:t>
            </a:r>
            <a:r>
              <a:rPr lang="ru-RU" sz="2800" b="1" spc="-20" dirty="0">
                <a:solidFill>
                  <a:srgbClr val="FFFFFF"/>
                </a:solidFill>
                <a:latin typeface="Arial Black"/>
                <a:cs typeface="Arial Black"/>
              </a:rPr>
              <a:t> з </a:t>
            </a:r>
            <a:r>
              <a:rPr lang="ru-RU" sz="2800" b="1" spc="-20" dirty="0" err="1">
                <a:solidFill>
                  <a:srgbClr val="FFFFFF"/>
                </a:solidFill>
                <a:latin typeface="Arial Black"/>
                <a:cs typeface="Arial Black"/>
              </a:rPr>
              <a:t>поліпшеними</a:t>
            </a:r>
            <a:r>
              <a:rPr lang="ru-RU" sz="2800" b="1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ru-RU" sz="2800" b="1" spc="-20" dirty="0" err="1">
                <a:solidFill>
                  <a:srgbClr val="FFFFFF"/>
                </a:solidFill>
                <a:latin typeface="Arial Black"/>
                <a:cs typeface="Arial Black"/>
              </a:rPr>
              <a:t>екологічними</a:t>
            </a:r>
            <a:r>
              <a:rPr lang="ru-RU" sz="2800" b="1" spc="-20" dirty="0">
                <a:solidFill>
                  <a:srgbClr val="FFFFFF"/>
                </a:solidFill>
                <a:latin typeface="Arial Black"/>
                <a:cs typeface="Arial Black"/>
              </a:rPr>
              <a:t> характеристиками (</a:t>
            </a:r>
            <a:r>
              <a:rPr lang="ru-RU" sz="2800" b="1" spc="-20" dirty="0" err="1">
                <a:solidFill>
                  <a:srgbClr val="FFFFFF"/>
                </a:solidFill>
                <a:latin typeface="Arial Black"/>
                <a:cs typeface="Arial Black"/>
              </a:rPr>
              <a:t>визначення</a:t>
            </a:r>
            <a:r>
              <a:rPr lang="ru-RU" sz="2800" b="1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ru-RU" sz="2800" b="1" spc="-20" dirty="0" err="1">
                <a:solidFill>
                  <a:srgbClr val="FFFFFF"/>
                </a:solidFill>
                <a:latin typeface="Arial Black"/>
                <a:cs typeface="Arial Black"/>
              </a:rPr>
              <a:t>класу</a:t>
            </a:r>
            <a:r>
              <a:rPr lang="ru-RU" sz="2800" b="1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ru-RU" sz="2800" b="1" spc="-20" dirty="0" err="1">
                <a:solidFill>
                  <a:srgbClr val="FFFFFF"/>
                </a:solidFill>
                <a:latin typeface="Arial Black"/>
                <a:cs typeface="Arial Black"/>
              </a:rPr>
              <a:t>енергетичної</a:t>
            </a:r>
            <a:r>
              <a:rPr lang="ru-RU" sz="2800" b="1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ru-RU" sz="2800" b="1" spc="-20" dirty="0" err="1">
                <a:solidFill>
                  <a:srgbClr val="FFFFFF"/>
                </a:solidFill>
                <a:latin typeface="Arial Black"/>
                <a:cs typeface="Arial Black"/>
              </a:rPr>
              <a:t>ефективності</a:t>
            </a:r>
            <a:r>
              <a:rPr lang="ru-RU" sz="2800" b="1" spc="-20" dirty="0">
                <a:solidFill>
                  <a:srgbClr val="FFFFFF"/>
                </a:solidFill>
                <a:latin typeface="Arial Black"/>
                <a:cs typeface="Arial Black"/>
              </a:rPr>
              <a:t>)</a:t>
            </a:r>
            <a:endParaRPr sz="28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7578" y="1066800"/>
            <a:ext cx="809223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dirty="0"/>
              <a:t>3</a:t>
            </a:r>
            <a:r>
              <a:rPr dirty="0"/>
              <a:t>. </a:t>
            </a:r>
            <a:r>
              <a:rPr lang="uk-UA" spc="-50" dirty="0"/>
              <a:t>Енергетичний сертифікат будівлі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10</a:t>
            </a:fld>
            <a:endParaRPr spc="-1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582B94-D051-BD34-F5BE-CC26D7951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18" y="1425214"/>
            <a:ext cx="3392442" cy="504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30F555-10CD-C09E-7F53-76922837B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638" y="1447408"/>
            <a:ext cx="3268282" cy="50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31889"/>
            <a:ext cx="1905000" cy="21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60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7578" y="1066800"/>
            <a:ext cx="809223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dirty="0"/>
              <a:t>3</a:t>
            </a:r>
            <a:r>
              <a:rPr dirty="0"/>
              <a:t>. </a:t>
            </a:r>
            <a:r>
              <a:rPr lang="uk-UA" spc="-50" dirty="0"/>
              <a:t>Енергетичний сертифікат будівлі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11</a:t>
            </a:fld>
            <a:endParaRPr spc="-1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DB2D73-F6C4-E3D4-975E-BD4EFA1664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77" y="1401968"/>
            <a:ext cx="7056437" cy="50403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31889"/>
            <a:ext cx="1905000" cy="21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15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7578" y="1066800"/>
            <a:ext cx="809223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dirty="0"/>
              <a:t>3</a:t>
            </a:r>
            <a:r>
              <a:rPr dirty="0"/>
              <a:t>. </a:t>
            </a:r>
            <a:r>
              <a:rPr lang="uk-UA" spc="-50" dirty="0"/>
              <a:t>Енергетичний сертифікат будівлі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12</a:t>
            </a:fld>
            <a:endParaRPr spc="-1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341D89-E6CE-078C-ED03-8A9100BD3A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" y="1976437"/>
            <a:ext cx="8734425" cy="2905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31889"/>
            <a:ext cx="1905000" cy="21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35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7578" y="1066800"/>
            <a:ext cx="809223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dirty="0"/>
              <a:t>3</a:t>
            </a:r>
            <a:r>
              <a:rPr dirty="0"/>
              <a:t>. </a:t>
            </a:r>
            <a:r>
              <a:rPr lang="uk-UA" spc="-50" dirty="0"/>
              <a:t>Енергетичний сертифікат будівлі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13</a:t>
            </a:fld>
            <a:endParaRPr spc="-1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D60CE9-69DB-9AFB-F8BB-88A2ED0B6F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81242"/>
            <a:ext cx="6400800" cy="49799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31889"/>
            <a:ext cx="1905000" cy="21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46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7578" y="1066800"/>
            <a:ext cx="809223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dirty="0"/>
              <a:t>3</a:t>
            </a:r>
            <a:r>
              <a:rPr dirty="0"/>
              <a:t>. </a:t>
            </a:r>
            <a:r>
              <a:rPr lang="uk-UA" spc="-50" dirty="0"/>
              <a:t>Енергетичний сертифікат будівлі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14</a:t>
            </a:fld>
            <a:endParaRPr spc="-1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FA270D-524C-CFFA-004F-D90BB24F30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516320"/>
            <a:ext cx="8763000" cy="4705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31889"/>
            <a:ext cx="1905000" cy="21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0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7578" y="1066800"/>
            <a:ext cx="809223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dirty="0"/>
              <a:t>4</a:t>
            </a:r>
            <a:r>
              <a:rPr dirty="0"/>
              <a:t>. </a:t>
            </a:r>
            <a:r>
              <a:rPr lang="uk-UA" spc="-50" dirty="0"/>
              <a:t>Визначення класу енергетичної ефективності будівлі 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15</a:t>
            </a:fld>
            <a:endParaRPr spc="-1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C0D3E9-9AE4-3174-D671-35715FAE2E8F}"/>
              </a:ext>
            </a:extLst>
          </p:cNvPr>
          <p:cNvSpPr txBox="1"/>
          <p:nvPr/>
        </p:nvSpPr>
        <p:spPr>
          <a:xfrm>
            <a:off x="304800" y="1767006"/>
            <a:ext cx="86106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ВИМОГИ ДО ПОКАЗНИКІВ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ЕНЕРГЕТИЧНОЇ  ЕФЕКТИВНОСТІ БУДІВЕЛЬ</a:t>
            </a:r>
          </a:p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Критерієм, за яким оцінюється енергетична ефективність житлових або громадських будівель в цілому чи їх відокремлених частин (за умови їх автономності) є виконання умови: </a:t>
            </a:r>
          </a:p>
          <a:p>
            <a:pPr algn="just"/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EP</a:t>
            </a:r>
            <a:r>
              <a:rPr lang="en-US" b="1" baseline="-25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use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≤ </a:t>
            </a:r>
            <a:r>
              <a:rPr lang="en-US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EP</a:t>
            </a:r>
            <a:r>
              <a:rPr lang="en-US" b="1" baseline="-25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endParaRPr lang="uk-UA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де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EP</a:t>
            </a:r>
            <a:r>
              <a:rPr lang="en-US" sz="1600" baseline="-25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use</a:t>
            </a:r>
            <a:r>
              <a:rPr lang="en-US" sz="16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 - річне розрахункове або фактичне значення загального показника питомого енергоспоживання будівлі при опаленні та охолодженні, що визначають; </a:t>
            </a:r>
            <a:b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EP</a:t>
            </a:r>
            <a:r>
              <a:rPr lang="en-US" sz="1600" baseline="-25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 - граничне значення питомого енергоспоживання при опаленні та охолодженні житлових, </a:t>
            </a:r>
            <a:r>
              <a:rPr lang="uk-UA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кВт∙год</a:t>
            </a:r>
            <a:r>
              <a:rPr lang="uk-UA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/м</a:t>
            </a:r>
            <a:r>
              <a:rPr lang="uk-UA" sz="16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, та громадських будівель, [</a:t>
            </a:r>
            <a:r>
              <a:rPr lang="uk-UA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кВт∙год</a:t>
            </a:r>
            <a:r>
              <a:rPr lang="uk-UA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/м</a:t>
            </a:r>
            <a:r>
              <a:rPr lang="uk-UA" sz="16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].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31889"/>
            <a:ext cx="1905000" cy="21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78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7578" y="1143000"/>
            <a:ext cx="809223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dirty="0"/>
              <a:t>4</a:t>
            </a:r>
            <a:r>
              <a:rPr dirty="0"/>
              <a:t>. </a:t>
            </a:r>
            <a:r>
              <a:rPr lang="uk-UA" spc="-50" dirty="0"/>
              <a:t>Визначення класу енергетичної ефективності будівлі 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414511" y="6541414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16</a:t>
            </a:fld>
            <a:endParaRPr spc="-1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A86682-6006-B257-861A-14154D613ECC}"/>
              </a:ext>
            </a:extLst>
          </p:cNvPr>
          <p:cNvSpPr txBox="1"/>
          <p:nvPr/>
        </p:nvSpPr>
        <p:spPr>
          <a:xfrm>
            <a:off x="304800" y="1905000"/>
            <a:ext cx="8534400" cy="3220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Розрахункове значення </a:t>
            </a:r>
            <a:r>
              <a:rPr lang="en-US" sz="1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EP</a:t>
            </a:r>
            <a:r>
              <a:rPr lang="en-US" sz="1600" kern="100" baseline="-2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</a:t>
            </a:r>
            <a:r>
              <a:rPr lang="ru-RU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uk-UA" sz="1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кВт∙год</a:t>
            </a:r>
            <a:r>
              <a:rPr lang="uk-UA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/м</a:t>
            </a:r>
            <a:r>
              <a:rPr lang="uk-UA" sz="1600" kern="1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uk-UA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[</a:t>
            </a:r>
            <a:r>
              <a:rPr lang="uk-UA" sz="1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кВт∙год</a:t>
            </a:r>
            <a:r>
              <a:rPr lang="uk-UA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/м</a:t>
            </a:r>
            <a:r>
              <a:rPr lang="uk-UA" sz="1600" kern="1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uk-UA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], визначають за формулою: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uk-UA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житлових будівель та готелів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EP</a:t>
            </a:r>
            <a:r>
              <a:rPr lang="en-US" sz="1600" b="1" kern="100" baseline="-2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</a:t>
            </a:r>
            <a:r>
              <a:rPr lang="uk-UA" sz="1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(</a:t>
            </a:r>
            <a:r>
              <a:rPr lang="en-US" sz="1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en-US" sz="1600" b="1" kern="1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uk-UA" sz="1600" b="1" kern="1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1600" b="1" kern="1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</a:t>
            </a:r>
            <a:r>
              <a:rPr lang="uk-UA" sz="1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</a:t>
            </a:r>
            <a:r>
              <a:rPr lang="en-US" sz="1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en-US" sz="1600" b="1" kern="1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uk-UA" sz="1600" b="1" kern="1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1600" b="1" kern="1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</a:t>
            </a:r>
            <a:r>
              <a:rPr lang="uk-UA" sz="1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)/</a:t>
            </a:r>
            <a:r>
              <a:rPr lang="en-US" sz="16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1600" b="1" kern="100" baseline="-2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uk-UA" sz="1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endParaRPr lang="uk-UA" sz="1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uk-UA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громадських будівель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EP</a:t>
            </a:r>
            <a:r>
              <a:rPr lang="en-US" sz="1600" b="1" kern="100" baseline="-2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</a:t>
            </a:r>
            <a:r>
              <a:rPr lang="uk-UA" sz="1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(</a:t>
            </a:r>
            <a:r>
              <a:rPr lang="en-US" sz="1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en-US" sz="1600" b="1" kern="1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uk-UA" sz="1600" b="1" kern="1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1600" b="1" kern="1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</a:t>
            </a:r>
            <a:r>
              <a:rPr lang="uk-UA" sz="1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</a:t>
            </a:r>
            <a:r>
              <a:rPr lang="en-US" sz="1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en-US" sz="1600" b="1" kern="1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uk-UA" sz="1600" b="1" kern="1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1600" b="1" kern="1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</a:t>
            </a:r>
            <a:r>
              <a:rPr lang="uk-UA" sz="1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)/</a:t>
            </a:r>
            <a:r>
              <a:rPr lang="en-US" sz="1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uk-UA" sz="1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uk-UA" sz="1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 </a:t>
            </a:r>
            <a:r>
              <a:rPr lang="en-US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en-US" sz="1600" kern="1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uk-UA" sz="1600" kern="1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1600" kern="1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</a:t>
            </a:r>
            <a:r>
              <a:rPr lang="uk-UA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en-US" sz="1600" kern="1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uk-UA" sz="1600" kern="1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1600" kern="1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</a:t>
            </a:r>
            <a:r>
              <a:rPr lang="uk-UA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річне енергоспоживання будівлі при опаленні та охолодженні, відповідно, </a:t>
            </a:r>
            <a:r>
              <a:rPr lang="uk-UA" sz="1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кВт∙год</a:t>
            </a:r>
            <a:r>
              <a:rPr lang="uk-UA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що визначається згідно з ДСТУ 9190 та Методики визначення енергетичної ефективності будівель; </a:t>
            </a:r>
            <a:r>
              <a:rPr lang="en-US" sz="1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1600" kern="100" baseline="-2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uk-UA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uk-UA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uk-UA" sz="1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кондиціонована</a:t>
            </a:r>
            <a:r>
              <a:rPr lang="uk-UA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(опалювана) площа для житлової, м</a:t>
            </a:r>
            <a:r>
              <a:rPr lang="uk-UA" sz="1600" kern="1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uk-UA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та кондиціонований (опалюваний) об’єм для громадської будівлі (або її частини), м</a:t>
            </a:r>
            <a:r>
              <a:rPr lang="uk-UA" sz="1600" kern="1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uk-UA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що визначається згідно з ДСТУ 9191.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31889"/>
            <a:ext cx="1905000" cy="21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91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3261" y="1137039"/>
            <a:ext cx="809223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dirty="0"/>
              <a:t>4</a:t>
            </a:r>
            <a:r>
              <a:rPr dirty="0"/>
              <a:t>. </a:t>
            </a:r>
            <a:r>
              <a:rPr lang="uk-UA" spc="-50" dirty="0"/>
              <a:t>Визначення класу енергетичної ефективності будівлі 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17</a:t>
            </a:fld>
            <a:endParaRPr spc="-1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9BB9CB-29F3-A65C-F6E1-004B111107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360"/>
          <a:stretch/>
        </p:blipFill>
        <p:spPr>
          <a:xfrm>
            <a:off x="108382" y="2315385"/>
            <a:ext cx="4370997" cy="40092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CC24E3-1AEE-B3DD-CBAD-B774D5A5E0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480"/>
          <a:stretch/>
        </p:blipFill>
        <p:spPr>
          <a:xfrm>
            <a:off x="4503817" y="3496533"/>
            <a:ext cx="4439245" cy="26536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76EB74-159D-AC03-0872-D39D099EF1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3137"/>
          <a:stretch/>
        </p:blipFill>
        <p:spPr>
          <a:xfrm>
            <a:off x="4503818" y="2411560"/>
            <a:ext cx="4439220" cy="11323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2ADB90-CB72-9F40-0F2C-91CBE0EC4A91}"/>
              </a:ext>
            </a:extLst>
          </p:cNvPr>
          <p:cNvSpPr txBox="1"/>
          <p:nvPr/>
        </p:nvSpPr>
        <p:spPr>
          <a:xfrm>
            <a:off x="-79529" y="1643953"/>
            <a:ext cx="91880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ГРАНИЧНЕ ЗНАЧЕННЯ</a:t>
            </a:r>
            <a:b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питомого енергоспоживання при опаленні та охолодженні житлових та громадських будівель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31889"/>
            <a:ext cx="1905000" cy="21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54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7578" y="1066800"/>
            <a:ext cx="809223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dirty="0"/>
              <a:t>4</a:t>
            </a:r>
            <a:r>
              <a:rPr dirty="0"/>
              <a:t>. </a:t>
            </a:r>
            <a:r>
              <a:rPr lang="uk-UA" spc="-50" dirty="0"/>
              <a:t>Визначення класу енергетичної ефективності будівлі 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18</a:t>
            </a:fld>
            <a:endParaRPr spc="-1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28AD08-4660-FB19-56DD-3555FE189A41}"/>
              </a:ext>
            </a:extLst>
          </p:cNvPr>
          <p:cNvSpPr txBox="1"/>
          <p:nvPr/>
        </p:nvSpPr>
        <p:spPr>
          <a:xfrm>
            <a:off x="190500" y="1752600"/>
            <a:ext cx="8763000" cy="3941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 енергетичної ефективності будівель встановлюється відповідно даним, наведеним у таблиці нижче, залежно від показника, </a:t>
            </a:r>
            <a:r>
              <a:rPr lang="uk-UA" sz="1800" b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uk-UA" sz="1800" b="1" kern="0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%, який є відсотковою різницею між загальним показником питомого енергоспоживання при опаленні та охолодженні, </a:t>
            </a:r>
            <a:r>
              <a:rPr lang="uk-UA" sz="1800" b="1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EР</a:t>
            </a:r>
            <a:r>
              <a:rPr lang="uk-UA" sz="1800" b="1" kern="0" baseline="-250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800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кВт·год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/м</a:t>
            </a:r>
            <a:r>
              <a:rPr lang="uk-UA" sz="1800" kern="0" baseline="30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[</a:t>
            </a:r>
            <a:r>
              <a:rPr lang="uk-UA" sz="1800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кВт·год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/м</a:t>
            </a:r>
            <a:r>
              <a:rPr lang="uk-UA" sz="1800" kern="0" baseline="30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та граничним значенням питомого енергоспоживання при опаленні та охолодженні, </a:t>
            </a:r>
            <a:r>
              <a:rPr lang="uk-UA" sz="1800" b="1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EР</a:t>
            </a:r>
            <a:r>
              <a:rPr lang="uk-UA" sz="1800" b="1" kern="0" baseline="-250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800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кВт·год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/м</a:t>
            </a:r>
            <a:r>
              <a:rPr lang="uk-UA" sz="1800" kern="0" baseline="30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[</a:t>
            </a:r>
            <a:r>
              <a:rPr lang="uk-UA" sz="1800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кВт·год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/м</a:t>
            </a:r>
            <a:r>
              <a:rPr lang="uk-UA" sz="1800" kern="0" baseline="30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], й розраховується за формулою:</a:t>
            </a:r>
            <a:endParaRPr lang="uk-UA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uk-UA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uk-UA" sz="1800" b="1" kern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</a:t>
            </a:r>
            <a:r>
              <a:rPr lang="uk-UA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[(</a:t>
            </a:r>
            <a:r>
              <a:rPr lang="uk-UA" sz="1800" b="1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EР</a:t>
            </a:r>
            <a:r>
              <a:rPr lang="uk-UA" sz="1800" b="1" kern="0" baseline="-25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uk-UA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uk-UA" sz="1800" b="1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EР</a:t>
            </a:r>
            <a:r>
              <a:rPr lang="uk-UA" sz="1800" b="1" kern="0" baseline="-25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uk-UA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/ </a:t>
            </a:r>
            <a:r>
              <a:rPr lang="uk-UA" sz="1800" b="1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EР</a:t>
            </a:r>
            <a:r>
              <a:rPr lang="uk-UA" sz="1800" b="1" kern="0" baseline="-25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uk-UA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х 100,</a:t>
            </a:r>
            <a:endParaRPr lang="uk-UA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uk-UA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де:</a:t>
            </a:r>
            <a:r>
              <a:rPr lang="uk-UA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</a:t>
            </a:r>
            <a:r>
              <a:rPr lang="uk-UA" sz="1800" kern="0" baseline="-25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uk-UA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загальний показник питомого енергоспоживання при опаленні та охолодженні;</a:t>
            </a:r>
            <a:endParaRPr lang="uk-UA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uk-UA" sz="1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</a:t>
            </a:r>
            <a:r>
              <a:rPr lang="uk-UA" sz="1800" kern="0" baseline="-25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uk-UA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граничне значення питомого енергоспоживання при опаленні та охолодженні житлових та громадських будівель, що встановлюється згідно з мінімальними вимогами до енергетичної ефективності будівель.</a:t>
            </a:r>
            <a:endParaRPr lang="uk-UA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31889"/>
            <a:ext cx="1905000" cy="21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28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7578" y="1066800"/>
            <a:ext cx="809223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dirty="0"/>
              <a:t>4</a:t>
            </a:r>
            <a:r>
              <a:rPr dirty="0"/>
              <a:t>. </a:t>
            </a:r>
            <a:r>
              <a:rPr lang="uk-UA" spc="-50" dirty="0"/>
              <a:t>Визначення класу енергетичної ефективності будівлі 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19</a:t>
            </a:fld>
            <a:endParaRPr spc="-1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346C8A-19BD-4455-7434-3CC1E15624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83" y="2057400"/>
            <a:ext cx="6448425" cy="3886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BC5699-F72B-269B-FE2C-67556D026409}"/>
              </a:ext>
            </a:extLst>
          </p:cNvPr>
          <p:cNvSpPr txBox="1"/>
          <p:nvPr/>
        </p:nvSpPr>
        <p:spPr>
          <a:xfrm>
            <a:off x="2438400" y="1600200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Клас енергетичної ефективності будівлі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31889"/>
            <a:ext cx="1905000" cy="21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53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5881" y="1180012"/>
            <a:ext cx="809223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dirty="0"/>
              <a:t>1. </a:t>
            </a:r>
            <a:r>
              <a:rPr lang="uk-UA" spc="-50" dirty="0"/>
              <a:t>Поняття «енергоефективність»</a:t>
            </a:r>
            <a:endParaRPr lang="uk-UA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</a:t>
            </a:fld>
            <a:endParaRPr spc="-1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E1C9D0-DB17-F6C4-F0B6-D8AC437DF5D4}"/>
              </a:ext>
            </a:extLst>
          </p:cNvPr>
          <p:cNvSpPr txBox="1"/>
          <p:nvPr/>
        </p:nvSpPr>
        <p:spPr>
          <a:xfrm>
            <a:off x="152400" y="1485124"/>
            <a:ext cx="4572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0" dirty="0">
                <a:effectLst/>
                <a:latin typeface="Arial" panose="020B0604020202020204" pitchFamily="34" charset="0"/>
              </a:rPr>
              <a:t>Енергоефективність</a:t>
            </a:r>
            <a:r>
              <a:rPr lang="uk-UA" sz="1800" b="0" i="0" dirty="0">
                <a:effectLst/>
                <a:latin typeface="Arial" panose="020B0604020202020204" pitchFamily="34" charset="0"/>
              </a:rPr>
              <a:t> — ефективне (розсудливе, доцільне) використання енергетичних запасів. Це застосування меншої кількості </a:t>
            </a:r>
            <a:r>
              <a:rPr lang="uk-UA" sz="1800" b="0" i="0" u="none" strike="noStrike" dirty="0">
                <a:effectLst/>
                <a:latin typeface="Arial" panose="020B0604020202020204" pitchFamily="34" charset="0"/>
                <a:hlinkClick r:id="rId3" tooltip="Енергі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енергії</a:t>
            </a:r>
            <a:r>
              <a:rPr lang="uk-UA" sz="1800" b="0" i="0" dirty="0">
                <a:effectLst/>
                <a:latin typeface="Arial" panose="020B0604020202020204" pitchFamily="34" charset="0"/>
              </a:rPr>
              <a:t> для підтримання того ж рівня енергетичного забезпечення будівель або технологічних процесів на </a:t>
            </a:r>
            <a:r>
              <a:rPr lang="uk-UA" sz="1800" b="0" i="0" u="none" strike="noStrike" dirty="0">
                <a:effectLst/>
                <a:latin typeface="Arial" panose="020B0604020202020204" pitchFamily="34" charset="0"/>
                <a:hlinkClick r:id="rId4" tooltip="Виробництво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виробництві</a:t>
            </a:r>
            <a:r>
              <a:rPr lang="uk-UA" sz="1800" b="0" i="0" dirty="0">
                <a:effectLst/>
                <a:latin typeface="Arial" panose="020B0604020202020204" pitchFamily="34" charset="0"/>
              </a:rPr>
              <a:t>. Ця галузь знань перебуває на стику </a:t>
            </a:r>
            <a:r>
              <a:rPr lang="uk-UA" sz="1800" b="0" i="0" u="none" strike="noStrike" dirty="0">
                <a:effectLst/>
                <a:latin typeface="Arial" panose="020B0604020202020204" pitchFamily="34" charset="0"/>
                <a:hlinkClick r:id="rId5" tooltip="Інженері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інженерії</a:t>
            </a:r>
            <a:r>
              <a:rPr lang="uk-UA" sz="1800" b="0" i="0" dirty="0">
                <a:effectLst/>
                <a:latin typeface="Arial" panose="020B0604020202020204" pitchFamily="34" charset="0"/>
              </a:rPr>
              <a:t>, </a:t>
            </a:r>
            <a:r>
              <a:rPr lang="uk-UA" sz="1800" b="0" i="0" u="none" strike="noStrike" dirty="0">
                <a:effectLst/>
                <a:latin typeface="Arial" panose="020B0604020202020204" pitchFamily="34" charset="0"/>
                <a:hlinkClick r:id="rId6" tooltip="Економік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економіки</a:t>
            </a:r>
            <a:r>
              <a:rPr lang="uk-UA" sz="1800" b="0" i="0" dirty="0">
                <a:effectLst/>
                <a:latin typeface="Arial" panose="020B0604020202020204" pitchFamily="34" charset="0"/>
              </a:rPr>
              <a:t>, </a:t>
            </a:r>
            <a:r>
              <a:rPr lang="uk-UA" sz="1800" b="0" i="0" u="none" strike="noStrike" dirty="0">
                <a:effectLst/>
                <a:latin typeface="Arial" panose="020B0604020202020204" pitchFamily="34" charset="0"/>
                <a:hlinkClick r:id="rId7" tooltip="Юриспруденці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юриспруденції</a:t>
            </a:r>
            <a:r>
              <a:rPr lang="uk-UA" sz="1800" b="0" i="0" dirty="0">
                <a:effectLst/>
                <a:latin typeface="Arial" panose="020B0604020202020204" pitchFamily="34" charset="0"/>
              </a:rPr>
              <a:t> і </a:t>
            </a:r>
            <a:r>
              <a:rPr lang="uk-UA" sz="1800" b="0" i="0" u="none" strike="noStrike" dirty="0">
                <a:effectLst/>
                <a:latin typeface="Arial" panose="020B0604020202020204" pitchFamily="34" charset="0"/>
                <a:hlinkClick r:id="rId8" tooltip="Соціологі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соціології</a:t>
            </a:r>
            <a:r>
              <a:rPr lang="uk-UA" sz="1800" b="0" i="0" dirty="0">
                <a:effectLst/>
                <a:latin typeface="Arial" panose="020B0604020202020204" pitchFamily="34" charset="0"/>
              </a:rPr>
              <a:t>.</a:t>
            </a:r>
            <a:endParaRPr lang="uk-UA" sz="18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895BC7B-1A68-B4C5-D45C-C82DF8DE009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4" t="1101" r="8452" b="3042"/>
          <a:stretch/>
        </p:blipFill>
        <p:spPr>
          <a:xfrm>
            <a:off x="4594835" y="3048000"/>
            <a:ext cx="4522532" cy="31364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31889"/>
            <a:ext cx="1905000" cy="21583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5881" y="1229803"/>
            <a:ext cx="552640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1800" b="1" spc="-105" dirty="0">
                <a:latin typeface="Arial"/>
                <a:cs typeface="Arial"/>
              </a:rPr>
              <a:t>5</a:t>
            </a:r>
            <a:r>
              <a:rPr sz="1800" b="1" dirty="0">
                <a:latin typeface="Arial"/>
                <a:cs typeface="Arial"/>
              </a:rPr>
              <a:t>.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Впро</a:t>
            </a:r>
            <a:r>
              <a:rPr sz="1800" b="1" spc="-30" dirty="0">
                <a:latin typeface="Arial"/>
                <a:cs typeface="Arial"/>
              </a:rPr>
              <a:t>в</a:t>
            </a:r>
            <a:r>
              <a:rPr sz="1800" b="1" spc="-10" dirty="0">
                <a:latin typeface="Arial"/>
                <a:cs typeface="Arial"/>
              </a:rPr>
              <a:t>а</a:t>
            </a:r>
            <a:r>
              <a:rPr sz="1800" b="1" dirty="0">
                <a:latin typeface="Arial"/>
                <a:cs typeface="Arial"/>
              </a:rPr>
              <a:t>д</a:t>
            </a:r>
            <a:r>
              <a:rPr sz="1800" b="1" spc="-35" dirty="0">
                <a:latin typeface="Arial"/>
                <a:cs typeface="Arial"/>
              </a:rPr>
              <a:t>ж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н</a:t>
            </a:r>
            <a:r>
              <a:rPr sz="1800" b="1" spc="5" dirty="0">
                <a:latin typeface="Arial"/>
                <a:cs typeface="Arial"/>
              </a:rPr>
              <a:t>н</a:t>
            </a:r>
            <a:r>
              <a:rPr sz="1800" b="1" dirty="0">
                <a:latin typeface="Arial"/>
                <a:cs typeface="Arial"/>
              </a:rPr>
              <a:t>я </a:t>
            </a:r>
            <a:r>
              <a:rPr sz="1800" b="1" spc="-25" dirty="0">
                <a:latin typeface="Arial"/>
                <a:cs typeface="Arial"/>
              </a:rPr>
              <a:t>з</a:t>
            </a:r>
            <a:r>
              <a:rPr sz="1800" b="1" spc="-10" dirty="0">
                <a:latin typeface="Arial"/>
                <a:cs typeface="Arial"/>
              </a:rPr>
              <a:t>а</a:t>
            </a:r>
            <a:r>
              <a:rPr sz="1800" b="1" spc="-55" dirty="0">
                <a:latin typeface="Arial"/>
                <a:cs typeface="Arial"/>
              </a:rPr>
              <a:t>х</a:t>
            </a:r>
            <a:r>
              <a:rPr sz="1800" b="1" spc="-25" dirty="0">
                <a:latin typeface="Arial"/>
                <a:cs typeface="Arial"/>
              </a:rPr>
              <a:t>о</a:t>
            </a:r>
            <a:r>
              <a:rPr sz="1800" b="1" dirty="0">
                <a:latin typeface="Arial"/>
                <a:cs typeface="Arial"/>
              </a:rPr>
              <a:t>дів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з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ен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р</a:t>
            </a:r>
            <a:r>
              <a:rPr sz="1800" b="1" spc="-30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ое</a:t>
            </a:r>
            <a:r>
              <a:rPr sz="1800" b="1" spc="-70" dirty="0">
                <a:latin typeface="Arial"/>
                <a:cs typeface="Arial"/>
              </a:rPr>
              <a:t>ф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spc="5" dirty="0">
                <a:latin typeface="Arial"/>
                <a:cs typeface="Arial"/>
              </a:rPr>
              <a:t>к</a:t>
            </a:r>
            <a:r>
              <a:rPr sz="1800" b="1" spc="-10" dirty="0">
                <a:latin typeface="Arial"/>
                <a:cs typeface="Arial"/>
              </a:rPr>
              <a:t>т</a:t>
            </a:r>
            <a:r>
              <a:rPr sz="1800" b="1" spc="5" dirty="0">
                <a:latin typeface="Arial"/>
                <a:cs typeface="Arial"/>
              </a:rPr>
              <a:t>и</a:t>
            </a:r>
            <a:r>
              <a:rPr sz="1800" b="1" dirty="0">
                <a:latin typeface="Arial"/>
                <a:cs typeface="Arial"/>
              </a:rPr>
              <a:t>вн</a:t>
            </a:r>
            <a:r>
              <a:rPr sz="1800" b="1" spc="-25" dirty="0">
                <a:latin typeface="Arial"/>
                <a:cs typeface="Arial"/>
              </a:rPr>
              <a:t>о</a:t>
            </a:r>
            <a:r>
              <a:rPr sz="1800" b="1" dirty="0">
                <a:latin typeface="Arial"/>
                <a:cs typeface="Arial"/>
              </a:rPr>
              <a:t>с</a:t>
            </a:r>
            <a:r>
              <a:rPr sz="1800" b="1" spc="-20" dirty="0">
                <a:latin typeface="Arial"/>
                <a:cs typeface="Arial"/>
              </a:rPr>
              <a:t>т</a:t>
            </a:r>
            <a:r>
              <a:rPr sz="1800" b="1" dirty="0">
                <a:latin typeface="Arial"/>
                <a:cs typeface="Arial"/>
              </a:rPr>
              <a:t>і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20</a:t>
            </a:fld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546303" y="1743302"/>
            <a:ext cx="8023225" cy="4399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600" b="1" spc="-10" dirty="0">
                <a:latin typeface="Arial"/>
                <a:cs typeface="Arial"/>
              </a:rPr>
              <a:t>Високий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рі</a:t>
            </a:r>
            <a:r>
              <a:rPr sz="1600" b="1" spc="-35" dirty="0">
                <a:latin typeface="Arial"/>
                <a:cs typeface="Arial"/>
              </a:rPr>
              <a:t>в</a:t>
            </a:r>
            <a:r>
              <a:rPr sz="1600" b="1" spc="-10" dirty="0">
                <a:latin typeface="Arial"/>
                <a:cs typeface="Arial"/>
              </a:rPr>
              <a:t>ень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енер</a:t>
            </a:r>
            <a:r>
              <a:rPr sz="1600" b="1" spc="-20" dirty="0">
                <a:latin typeface="Arial"/>
                <a:cs typeface="Arial"/>
              </a:rPr>
              <a:t>г</a:t>
            </a:r>
            <a:r>
              <a:rPr sz="1600" b="1" spc="-35" dirty="0">
                <a:latin typeface="Arial"/>
                <a:cs typeface="Arial"/>
              </a:rPr>
              <a:t>е</a:t>
            </a:r>
            <a:r>
              <a:rPr sz="1600" b="1" spc="-25" dirty="0">
                <a:latin typeface="Arial"/>
                <a:cs typeface="Arial"/>
              </a:rPr>
              <a:t>т</a:t>
            </a:r>
            <a:r>
              <a:rPr sz="1600" b="1" spc="-10" dirty="0">
                <a:latin typeface="Arial"/>
                <a:cs typeface="Arial"/>
              </a:rPr>
              <a:t>ичної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е</a:t>
            </a:r>
            <a:r>
              <a:rPr sz="1600" b="1" spc="-45" dirty="0">
                <a:latin typeface="Arial"/>
                <a:cs typeface="Arial"/>
              </a:rPr>
              <a:t>ф</a:t>
            </a:r>
            <a:r>
              <a:rPr sz="1600" b="1" spc="-10" dirty="0">
                <a:latin typeface="Arial"/>
                <a:cs typeface="Arial"/>
              </a:rPr>
              <a:t>е</a:t>
            </a:r>
            <a:r>
              <a:rPr sz="1600" b="1" spc="-5" dirty="0">
                <a:latin typeface="Arial"/>
                <a:cs typeface="Arial"/>
              </a:rPr>
              <a:t>к</a:t>
            </a:r>
            <a:r>
              <a:rPr sz="1600" b="1" spc="-25" dirty="0">
                <a:latin typeface="Arial"/>
                <a:cs typeface="Arial"/>
              </a:rPr>
              <a:t>т</a:t>
            </a:r>
            <a:r>
              <a:rPr sz="1600" b="1" spc="-10" dirty="0">
                <a:latin typeface="Arial"/>
                <a:cs typeface="Arial"/>
              </a:rPr>
              <a:t>ивн</a:t>
            </a:r>
            <a:r>
              <a:rPr sz="1600" b="1" spc="-40" dirty="0">
                <a:latin typeface="Arial"/>
                <a:cs typeface="Arial"/>
              </a:rPr>
              <a:t>о</a:t>
            </a:r>
            <a:r>
              <a:rPr sz="1600" b="1" spc="-10" dirty="0">
                <a:latin typeface="Arial"/>
                <a:cs typeface="Arial"/>
              </a:rPr>
              <a:t>с</a:t>
            </a:r>
            <a:r>
              <a:rPr sz="1600" b="1" spc="-25" dirty="0">
                <a:latin typeface="Arial"/>
                <a:cs typeface="Arial"/>
              </a:rPr>
              <a:t>т</a:t>
            </a:r>
            <a:r>
              <a:rPr sz="1600" b="1" spc="-5" dirty="0">
                <a:latin typeface="Arial"/>
                <a:cs typeface="Arial"/>
              </a:rPr>
              <a:t>і</a:t>
            </a:r>
            <a:r>
              <a:rPr sz="1600" b="1" spc="70" dirty="0">
                <a:latin typeface="Arial"/>
                <a:cs typeface="Arial"/>
              </a:rPr>
              <a:t> </a:t>
            </a:r>
            <a:r>
              <a:rPr sz="1600" b="1" spc="-40" dirty="0">
                <a:latin typeface="Arial"/>
                <a:cs typeface="Arial"/>
              </a:rPr>
              <a:t>б</a:t>
            </a:r>
            <a:r>
              <a:rPr sz="1600" b="1" spc="-85" dirty="0">
                <a:latin typeface="Arial"/>
                <a:cs typeface="Arial"/>
              </a:rPr>
              <a:t>у</a:t>
            </a:r>
            <a:r>
              <a:rPr sz="1600" b="1" spc="-10" dirty="0">
                <a:latin typeface="Arial"/>
                <a:cs typeface="Arial"/>
              </a:rPr>
              <a:t>ді</a:t>
            </a:r>
            <a:r>
              <a:rPr sz="1600" b="1" spc="-35" dirty="0">
                <a:latin typeface="Arial"/>
                <a:cs typeface="Arial"/>
              </a:rPr>
              <a:t>в</a:t>
            </a:r>
            <a:r>
              <a:rPr sz="1600" b="1" spc="-10" dirty="0">
                <a:latin typeface="Arial"/>
                <a:cs typeface="Arial"/>
              </a:rPr>
              <a:t>лі</a:t>
            </a:r>
            <a:r>
              <a:rPr sz="1600" b="1" spc="6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д</a:t>
            </a:r>
            <a:r>
              <a:rPr sz="1600" b="1" spc="-45" dirty="0">
                <a:latin typeface="Arial"/>
                <a:cs typeface="Arial"/>
              </a:rPr>
              <a:t>о</a:t>
            </a:r>
            <a:r>
              <a:rPr sz="1600" b="1" spc="-10" dirty="0">
                <a:latin typeface="Arial"/>
                <a:cs typeface="Arial"/>
              </a:rPr>
              <a:t>с</a:t>
            </a:r>
            <a:r>
              <a:rPr sz="1600" b="1" spc="-5" dirty="0">
                <a:latin typeface="Arial"/>
                <a:cs typeface="Arial"/>
              </a:rPr>
              <a:t>я</a:t>
            </a:r>
            <a:r>
              <a:rPr sz="1600" b="1" spc="-10" dirty="0">
                <a:latin typeface="Arial"/>
                <a:cs typeface="Arial"/>
              </a:rPr>
              <a:t>га</a:t>
            </a:r>
            <a:r>
              <a:rPr sz="1600" b="1" spc="-20" dirty="0">
                <a:latin typeface="Arial"/>
                <a:cs typeface="Arial"/>
              </a:rPr>
              <a:t>є</a:t>
            </a:r>
            <a:r>
              <a:rPr sz="1600" b="1" spc="-25" dirty="0">
                <a:latin typeface="Arial"/>
                <a:cs typeface="Arial"/>
              </a:rPr>
              <a:t>т</a:t>
            </a:r>
            <a:r>
              <a:rPr sz="1600" b="1" spc="-10" dirty="0">
                <a:latin typeface="Arial"/>
                <a:cs typeface="Arial"/>
              </a:rPr>
              <a:t>ься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spc="-50" dirty="0">
                <a:latin typeface="Arial"/>
                <a:cs typeface="Arial"/>
              </a:rPr>
              <a:t>ш</a:t>
            </a:r>
            <a:r>
              <a:rPr sz="1600" b="1" spc="-10" dirty="0">
                <a:latin typeface="Arial"/>
                <a:cs typeface="Arial"/>
              </a:rPr>
              <a:t>ля</a:t>
            </a:r>
            <a:r>
              <a:rPr sz="1600" b="1" spc="-45" dirty="0">
                <a:latin typeface="Arial"/>
                <a:cs typeface="Arial"/>
              </a:rPr>
              <a:t>х</a:t>
            </a:r>
            <a:r>
              <a:rPr sz="1600" b="1" spc="-40" dirty="0">
                <a:latin typeface="Arial"/>
                <a:cs typeface="Arial"/>
              </a:rPr>
              <a:t>о</a:t>
            </a:r>
            <a:r>
              <a:rPr sz="1600" b="1" spc="-140" dirty="0">
                <a:latin typeface="Arial"/>
                <a:cs typeface="Arial"/>
              </a:rPr>
              <a:t>м</a:t>
            </a:r>
            <a:r>
              <a:rPr sz="1600" spc="-5" dirty="0">
                <a:latin typeface="Arial"/>
                <a:cs typeface="Arial"/>
              </a:rPr>
              <a:t>:</a:t>
            </a:r>
            <a:endParaRPr sz="1600" dirty="0">
              <a:latin typeface="Arial"/>
              <a:cs typeface="Arial"/>
            </a:endParaRPr>
          </a:p>
          <a:p>
            <a:pPr marL="730250" lvl="1" indent="-359410">
              <a:lnSpc>
                <a:spcPct val="100000"/>
              </a:lnSpc>
              <a:spcBef>
                <a:spcPts val="195"/>
              </a:spcBef>
              <a:buFont typeface="Arial"/>
              <a:buAutoNum type="arabicPeriod"/>
              <a:tabLst>
                <a:tab pos="730885" algn="l"/>
              </a:tabLst>
            </a:pPr>
            <a:r>
              <a:rPr sz="1600" spc="-15" dirty="0">
                <a:latin typeface="Arial"/>
                <a:cs typeface="Arial"/>
              </a:rPr>
              <a:t>П</a:t>
            </a:r>
            <a:r>
              <a:rPr sz="1600" dirty="0">
                <a:latin typeface="Arial"/>
                <a:cs typeface="Arial"/>
              </a:rPr>
              <a:t>і</a:t>
            </a:r>
            <a:r>
              <a:rPr sz="1600" spc="-10" dirty="0">
                <a:latin typeface="Arial"/>
                <a:cs typeface="Arial"/>
              </a:rPr>
              <a:t>дви</a:t>
            </a:r>
            <a:r>
              <a:rPr sz="1600" spc="-35" dirty="0">
                <a:latin typeface="Arial"/>
                <a:cs typeface="Arial"/>
              </a:rPr>
              <a:t>щ</a:t>
            </a:r>
            <a:r>
              <a:rPr sz="1600" spc="-10" dirty="0">
                <a:latin typeface="Arial"/>
                <a:cs typeface="Arial"/>
              </a:rPr>
              <a:t>ен</a:t>
            </a:r>
            <a:r>
              <a:rPr sz="1600" spc="-20" dirty="0">
                <a:latin typeface="Arial"/>
                <a:cs typeface="Arial"/>
              </a:rPr>
              <a:t>н</a:t>
            </a:r>
            <a:r>
              <a:rPr sz="1600" spc="-10" dirty="0">
                <a:latin typeface="Arial"/>
                <a:cs typeface="Arial"/>
              </a:rPr>
              <a:t>я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т</a:t>
            </a:r>
            <a:r>
              <a:rPr sz="1600" spc="-10" dirty="0">
                <a:latin typeface="Arial"/>
                <a:cs typeface="Arial"/>
              </a:rPr>
              <a:t>еп</a:t>
            </a:r>
            <a:r>
              <a:rPr sz="1600" spc="0" dirty="0">
                <a:latin typeface="Arial"/>
                <a:cs typeface="Arial"/>
              </a:rPr>
              <a:t>л</a:t>
            </a:r>
            <a:r>
              <a:rPr sz="1600" spc="-50" dirty="0">
                <a:latin typeface="Arial"/>
                <a:cs typeface="Arial"/>
              </a:rPr>
              <a:t>о</a:t>
            </a:r>
            <a:r>
              <a:rPr sz="1600" spc="-25" dirty="0">
                <a:latin typeface="Arial"/>
                <a:cs typeface="Arial"/>
              </a:rPr>
              <a:t>т</a:t>
            </a:r>
            <a:r>
              <a:rPr sz="1600" spc="-50" dirty="0">
                <a:latin typeface="Arial"/>
                <a:cs typeface="Arial"/>
              </a:rPr>
              <a:t>е</a:t>
            </a:r>
            <a:r>
              <a:rPr sz="1600" spc="-20" dirty="0">
                <a:latin typeface="Arial"/>
                <a:cs typeface="Arial"/>
              </a:rPr>
              <a:t>х</a:t>
            </a:r>
            <a:r>
              <a:rPr sz="1600" spc="-15" dirty="0">
                <a:latin typeface="Arial"/>
                <a:cs typeface="Arial"/>
              </a:rPr>
              <a:t>н</a:t>
            </a:r>
            <a:r>
              <a:rPr sz="1600" spc="-10" dirty="0">
                <a:latin typeface="Arial"/>
                <a:cs typeface="Arial"/>
              </a:rPr>
              <a:t>іч</a:t>
            </a:r>
            <a:r>
              <a:rPr sz="1600" spc="-20" dirty="0">
                <a:latin typeface="Arial"/>
                <a:cs typeface="Arial"/>
              </a:rPr>
              <a:t>н</a:t>
            </a:r>
            <a:r>
              <a:rPr sz="1600" spc="-10" dirty="0">
                <a:latin typeface="Arial"/>
                <a:cs typeface="Arial"/>
              </a:rPr>
              <a:t>их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по</a:t>
            </a:r>
            <a:r>
              <a:rPr sz="1600" spc="20" dirty="0">
                <a:latin typeface="Arial"/>
                <a:cs typeface="Arial"/>
              </a:rPr>
              <a:t>к</a:t>
            </a:r>
            <a:r>
              <a:rPr sz="1600" spc="-25" dirty="0">
                <a:latin typeface="Arial"/>
                <a:cs typeface="Arial"/>
              </a:rPr>
              <a:t>а</a:t>
            </a:r>
            <a:r>
              <a:rPr sz="1600" spc="-10" dirty="0">
                <a:latin typeface="Arial"/>
                <a:cs typeface="Arial"/>
              </a:rPr>
              <a:t>зн</a:t>
            </a:r>
            <a:r>
              <a:rPr sz="1600" spc="-20" dirty="0">
                <a:latin typeface="Arial"/>
                <a:cs typeface="Arial"/>
              </a:rPr>
              <a:t>и</a:t>
            </a:r>
            <a:r>
              <a:rPr sz="1600" spc="-10" dirty="0">
                <a:latin typeface="Arial"/>
                <a:cs typeface="Arial"/>
              </a:rPr>
              <a:t>ків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о</a:t>
            </a:r>
            <a:r>
              <a:rPr sz="1600" spc="-45" dirty="0">
                <a:latin typeface="Arial"/>
                <a:cs typeface="Arial"/>
              </a:rPr>
              <a:t>г</a:t>
            </a:r>
            <a:r>
              <a:rPr sz="1600" spc="-10" dirty="0">
                <a:latin typeface="Arial"/>
                <a:cs typeface="Arial"/>
              </a:rPr>
              <a:t>ор</a:t>
            </a:r>
            <a:r>
              <a:rPr sz="1600" spc="-45" dirty="0">
                <a:latin typeface="Arial"/>
                <a:cs typeface="Arial"/>
              </a:rPr>
              <a:t>о</a:t>
            </a:r>
            <a:r>
              <a:rPr sz="1600" spc="-10" dirty="0">
                <a:latin typeface="Arial"/>
                <a:cs typeface="Arial"/>
              </a:rPr>
              <a:t>д</a:t>
            </a:r>
            <a:r>
              <a:rPr sz="1600" spc="-5" dirty="0">
                <a:latin typeface="Arial"/>
                <a:cs typeface="Arial"/>
              </a:rPr>
              <a:t>ж</a:t>
            </a:r>
            <a:r>
              <a:rPr sz="1600" spc="-30" dirty="0">
                <a:latin typeface="Arial"/>
                <a:cs typeface="Arial"/>
              </a:rPr>
              <a:t>у</a:t>
            </a:r>
            <a:r>
              <a:rPr sz="1600" spc="-20" dirty="0">
                <a:latin typeface="Arial"/>
                <a:cs typeface="Arial"/>
              </a:rPr>
              <a:t>в</a:t>
            </a:r>
            <a:r>
              <a:rPr sz="1600" spc="-10" dirty="0">
                <a:latin typeface="Arial"/>
                <a:cs typeface="Arial"/>
              </a:rPr>
              <a:t>аль</a:t>
            </a:r>
            <a:r>
              <a:rPr sz="1600" spc="-20" dirty="0">
                <a:latin typeface="Arial"/>
                <a:cs typeface="Arial"/>
              </a:rPr>
              <a:t>н</a:t>
            </a:r>
            <a:r>
              <a:rPr sz="1600" spc="-5" dirty="0">
                <a:latin typeface="Arial"/>
                <a:cs typeface="Arial"/>
              </a:rPr>
              <a:t>и</a:t>
            </a:r>
            <a:r>
              <a:rPr sz="1600" spc="-10" dirty="0">
                <a:latin typeface="Arial"/>
                <a:cs typeface="Arial"/>
              </a:rPr>
              <a:t>х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к</a:t>
            </a:r>
            <a:r>
              <a:rPr sz="1600" spc="-10" dirty="0">
                <a:latin typeface="Arial"/>
                <a:cs typeface="Arial"/>
              </a:rPr>
              <a:t>онст</a:t>
            </a:r>
            <a:r>
              <a:rPr sz="1600" spc="-20" dirty="0">
                <a:latin typeface="Arial"/>
                <a:cs typeface="Arial"/>
              </a:rPr>
              <a:t>р</a:t>
            </a:r>
            <a:r>
              <a:rPr sz="1600" spc="-30" dirty="0">
                <a:latin typeface="Arial"/>
                <a:cs typeface="Arial"/>
              </a:rPr>
              <a:t>у</a:t>
            </a:r>
            <a:r>
              <a:rPr sz="1600" spc="-10" dirty="0">
                <a:latin typeface="Arial"/>
                <a:cs typeface="Arial"/>
              </a:rPr>
              <a:t>к</a:t>
            </a:r>
            <a:r>
              <a:rPr sz="1600" spc="-15" dirty="0">
                <a:latin typeface="Arial"/>
                <a:cs typeface="Arial"/>
              </a:rPr>
              <a:t>ц</a:t>
            </a:r>
            <a:r>
              <a:rPr sz="1600" spc="-10" dirty="0">
                <a:latin typeface="Arial"/>
                <a:cs typeface="Arial"/>
              </a:rPr>
              <a:t>ій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б</a:t>
            </a:r>
            <a:r>
              <a:rPr sz="1600" spc="-80" dirty="0">
                <a:latin typeface="Arial"/>
                <a:cs typeface="Arial"/>
              </a:rPr>
              <a:t>у</a:t>
            </a:r>
            <a:r>
              <a:rPr sz="1600" spc="-10" dirty="0">
                <a:latin typeface="Arial"/>
                <a:cs typeface="Arial"/>
              </a:rPr>
              <a:t>ді</a:t>
            </a:r>
            <a:r>
              <a:rPr sz="1600" spc="-45" dirty="0">
                <a:latin typeface="Arial"/>
                <a:cs typeface="Arial"/>
              </a:rPr>
              <a:t>в</a:t>
            </a:r>
            <a:r>
              <a:rPr sz="1600" spc="-10" dirty="0">
                <a:latin typeface="Arial"/>
                <a:cs typeface="Arial"/>
              </a:rPr>
              <a:t>лі.</a:t>
            </a:r>
            <a:endParaRPr sz="1600" dirty="0">
              <a:latin typeface="Arial"/>
              <a:cs typeface="Arial"/>
            </a:endParaRPr>
          </a:p>
          <a:p>
            <a:pPr marL="730250" marR="168910" lvl="1" indent="-359410">
              <a:lnSpc>
                <a:spcPts val="1730"/>
              </a:lnSpc>
              <a:spcBef>
                <a:spcPts val="405"/>
              </a:spcBef>
              <a:buFont typeface="Arial"/>
              <a:buAutoNum type="arabicPeriod"/>
              <a:tabLst>
                <a:tab pos="730885" algn="l"/>
              </a:tabLst>
            </a:pPr>
            <a:r>
              <a:rPr sz="1600" spc="-15" dirty="0">
                <a:latin typeface="Arial"/>
                <a:cs typeface="Arial"/>
              </a:rPr>
              <a:t>В</a:t>
            </a:r>
            <a:r>
              <a:rPr sz="1600" spc="-5" dirty="0">
                <a:latin typeface="Arial"/>
                <a:cs typeface="Arial"/>
              </a:rPr>
              <a:t>с</a:t>
            </a:r>
            <a:r>
              <a:rPr sz="1600" spc="-25" dirty="0">
                <a:latin typeface="Arial"/>
                <a:cs typeface="Arial"/>
              </a:rPr>
              <a:t>т</a:t>
            </a:r>
            <a:r>
              <a:rPr sz="1600" spc="-10" dirty="0">
                <a:latin typeface="Arial"/>
                <a:cs typeface="Arial"/>
              </a:rPr>
              <a:t>ано</a:t>
            </a:r>
            <a:r>
              <a:rPr sz="1600" spc="-50" dirty="0">
                <a:latin typeface="Arial"/>
                <a:cs typeface="Arial"/>
              </a:rPr>
              <a:t>в</a:t>
            </a:r>
            <a:r>
              <a:rPr sz="1600" spc="-10" dirty="0">
                <a:latin typeface="Arial"/>
                <a:cs typeface="Arial"/>
              </a:rPr>
              <a:t>лен</a:t>
            </a:r>
            <a:r>
              <a:rPr sz="1600" spc="-20" dirty="0">
                <a:latin typeface="Arial"/>
                <a:cs typeface="Arial"/>
              </a:rPr>
              <a:t>н</a:t>
            </a:r>
            <a:r>
              <a:rPr sz="1600" spc="-10" dirty="0">
                <a:latin typeface="Arial"/>
                <a:cs typeface="Arial"/>
              </a:rPr>
              <a:t>я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за</a:t>
            </a:r>
            <a:r>
              <a:rPr sz="1600" spc="0" dirty="0">
                <a:latin typeface="Arial"/>
                <a:cs typeface="Arial"/>
              </a:rPr>
              <a:t>с</a:t>
            </a:r>
            <a:r>
              <a:rPr sz="1600" spc="-10" dirty="0">
                <a:latin typeface="Arial"/>
                <a:cs typeface="Arial"/>
              </a:rPr>
              <a:t>обів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о</a:t>
            </a:r>
            <a:r>
              <a:rPr sz="1600" spc="-85" dirty="0">
                <a:latin typeface="Arial"/>
                <a:cs typeface="Arial"/>
              </a:rPr>
              <a:t>б</a:t>
            </a:r>
            <a:r>
              <a:rPr sz="1600" spc="-10" dirty="0">
                <a:latin typeface="Arial"/>
                <a:cs typeface="Arial"/>
              </a:rPr>
              <a:t>лі</a:t>
            </a:r>
            <a:r>
              <a:rPr sz="1600" spc="-5" dirty="0">
                <a:latin typeface="Arial"/>
                <a:cs typeface="Arial"/>
              </a:rPr>
              <a:t>к</a:t>
            </a:r>
            <a:r>
              <a:rPr sz="1600" spc="-10" dirty="0">
                <a:latin typeface="Arial"/>
                <a:cs typeface="Arial"/>
              </a:rPr>
              <a:t>у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(в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т</a:t>
            </a:r>
            <a:r>
              <a:rPr sz="1600" spc="-10" dirty="0">
                <a:latin typeface="Arial"/>
                <a:cs typeface="Arial"/>
              </a:rPr>
              <a:t>ому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ч</a:t>
            </a:r>
            <a:r>
              <a:rPr sz="1600" spc="-20" dirty="0">
                <a:latin typeface="Arial"/>
                <a:cs typeface="Arial"/>
              </a:rPr>
              <a:t>и</a:t>
            </a:r>
            <a:r>
              <a:rPr sz="1600" spc="-10" dirty="0">
                <a:latin typeface="Arial"/>
                <a:cs typeface="Arial"/>
              </a:rPr>
              <a:t>слі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за</a:t>
            </a:r>
            <a:r>
              <a:rPr sz="1600" spc="0" dirty="0">
                <a:latin typeface="Arial"/>
                <a:cs typeface="Arial"/>
              </a:rPr>
              <a:t>с</a:t>
            </a:r>
            <a:r>
              <a:rPr sz="1600" spc="-10" dirty="0">
                <a:latin typeface="Arial"/>
                <a:cs typeface="Arial"/>
              </a:rPr>
              <a:t>обів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ди</a:t>
            </a:r>
            <a:r>
              <a:rPr sz="1600" spc="-25" dirty="0">
                <a:latin typeface="Arial"/>
                <a:cs typeface="Arial"/>
              </a:rPr>
              <a:t>ф</a:t>
            </a:r>
            <a:r>
              <a:rPr sz="1600" spc="-10" dirty="0">
                <a:latin typeface="Arial"/>
                <a:cs typeface="Arial"/>
              </a:rPr>
              <a:t>ерен</a:t>
            </a:r>
            <a:r>
              <a:rPr sz="1600" spc="-20" dirty="0">
                <a:latin typeface="Arial"/>
                <a:cs typeface="Arial"/>
              </a:rPr>
              <a:t>ц</a:t>
            </a:r>
            <a:r>
              <a:rPr sz="1600" spc="-10" dirty="0">
                <a:latin typeface="Arial"/>
                <a:cs typeface="Arial"/>
              </a:rPr>
              <a:t>ій</a:t>
            </a:r>
            <a:r>
              <a:rPr sz="1600" spc="-20" dirty="0">
                <a:latin typeface="Arial"/>
                <a:cs typeface="Arial"/>
              </a:rPr>
              <a:t>н</a:t>
            </a:r>
            <a:r>
              <a:rPr sz="1600" spc="-10" dirty="0">
                <a:latin typeface="Arial"/>
                <a:cs typeface="Arial"/>
              </a:rPr>
              <a:t>о</a:t>
            </a:r>
            <a:r>
              <a:rPr sz="1600" spc="-45" dirty="0">
                <a:latin typeface="Arial"/>
                <a:cs typeface="Arial"/>
              </a:rPr>
              <a:t>г</a:t>
            </a:r>
            <a:r>
              <a:rPr sz="1600" spc="-10" dirty="0">
                <a:latin typeface="Arial"/>
                <a:cs typeface="Arial"/>
              </a:rPr>
              <a:t>о</a:t>
            </a:r>
            <a:r>
              <a:rPr sz="1600" spc="8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о</a:t>
            </a:r>
            <a:r>
              <a:rPr sz="1600" spc="-85" dirty="0">
                <a:latin typeface="Arial"/>
                <a:cs typeface="Arial"/>
              </a:rPr>
              <a:t>б</a:t>
            </a:r>
            <a:r>
              <a:rPr sz="1600" spc="-10" dirty="0">
                <a:latin typeface="Arial"/>
                <a:cs typeface="Arial"/>
              </a:rPr>
              <a:t>лі</a:t>
            </a:r>
            <a:r>
              <a:rPr sz="1600" spc="-5" dirty="0">
                <a:latin typeface="Arial"/>
                <a:cs typeface="Arial"/>
              </a:rPr>
              <a:t>к</a:t>
            </a:r>
            <a:r>
              <a:rPr sz="1600" spc="-10" dirty="0">
                <a:latin typeface="Arial"/>
                <a:cs typeface="Arial"/>
              </a:rPr>
              <a:t>у сп</a:t>
            </a:r>
            <a:r>
              <a:rPr sz="1600" spc="-25" dirty="0">
                <a:latin typeface="Arial"/>
                <a:cs typeface="Arial"/>
              </a:rPr>
              <a:t>о</a:t>
            </a:r>
            <a:r>
              <a:rPr sz="1600" spc="-10" dirty="0">
                <a:latin typeface="Arial"/>
                <a:cs typeface="Arial"/>
              </a:rPr>
              <a:t>жи</a:t>
            </a:r>
            <a:r>
              <a:rPr sz="1600" spc="-25" dirty="0">
                <a:latin typeface="Arial"/>
                <a:cs typeface="Arial"/>
              </a:rPr>
              <a:t>в</a:t>
            </a:r>
            <a:r>
              <a:rPr sz="1600" spc="-10" dirty="0">
                <a:latin typeface="Arial"/>
                <a:cs typeface="Arial"/>
              </a:rPr>
              <a:t>ан</a:t>
            </a:r>
            <a:r>
              <a:rPr sz="1600" spc="-20" dirty="0">
                <a:latin typeface="Arial"/>
                <a:cs typeface="Arial"/>
              </a:rPr>
              <a:t>н</a:t>
            </a:r>
            <a:r>
              <a:rPr sz="1600" spc="-10" dirty="0">
                <a:latin typeface="Arial"/>
                <a:cs typeface="Arial"/>
              </a:rPr>
              <a:t>я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60" dirty="0">
                <a:latin typeface="Arial"/>
                <a:cs typeface="Arial"/>
              </a:rPr>
              <a:t>е</a:t>
            </a:r>
            <a:r>
              <a:rPr sz="1600" spc="-10" dirty="0">
                <a:latin typeface="Arial"/>
                <a:cs typeface="Arial"/>
              </a:rPr>
              <a:t>ле</a:t>
            </a:r>
            <a:r>
              <a:rPr sz="1600" spc="-5" dirty="0">
                <a:latin typeface="Arial"/>
                <a:cs typeface="Arial"/>
              </a:rPr>
              <a:t>к</a:t>
            </a:r>
            <a:r>
              <a:rPr sz="1600" spc="-10" dirty="0">
                <a:latin typeface="Arial"/>
                <a:cs typeface="Arial"/>
              </a:rPr>
              <a:t>три</a:t>
            </a:r>
            <a:r>
              <a:rPr sz="1600" spc="-20" dirty="0">
                <a:latin typeface="Arial"/>
                <a:cs typeface="Arial"/>
              </a:rPr>
              <a:t>ч</a:t>
            </a:r>
            <a:r>
              <a:rPr sz="1600" spc="-15" dirty="0">
                <a:latin typeface="Arial"/>
                <a:cs typeface="Arial"/>
              </a:rPr>
              <a:t>н</a:t>
            </a:r>
            <a:r>
              <a:rPr sz="1600" spc="-10" dirty="0">
                <a:latin typeface="Arial"/>
                <a:cs typeface="Arial"/>
              </a:rPr>
              <a:t>ої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енерг</a:t>
            </a:r>
            <a:r>
              <a:rPr sz="1600" dirty="0">
                <a:latin typeface="Arial"/>
                <a:cs typeface="Arial"/>
              </a:rPr>
              <a:t>і</a:t>
            </a:r>
            <a:r>
              <a:rPr sz="1600" spc="-20" dirty="0">
                <a:latin typeface="Arial"/>
                <a:cs typeface="Arial"/>
              </a:rPr>
              <a:t>ї</a:t>
            </a:r>
            <a:r>
              <a:rPr sz="1600" spc="-10" dirty="0">
                <a:latin typeface="Arial"/>
                <a:cs typeface="Arial"/>
              </a:rPr>
              <a:t>)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т</a:t>
            </a:r>
            <a:r>
              <a:rPr sz="1600" spc="-10" dirty="0">
                <a:latin typeface="Arial"/>
                <a:cs typeface="Arial"/>
              </a:rPr>
              <a:t>а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ре</a:t>
            </a:r>
            <a:r>
              <a:rPr sz="1600" spc="-5" dirty="0">
                <a:latin typeface="Arial"/>
                <a:cs typeface="Arial"/>
              </a:rPr>
              <a:t>г</a:t>
            </a:r>
            <a:r>
              <a:rPr sz="1600" spc="-65" dirty="0">
                <a:latin typeface="Arial"/>
                <a:cs typeface="Arial"/>
              </a:rPr>
              <a:t>у</a:t>
            </a:r>
            <a:r>
              <a:rPr sz="1600" spc="-10" dirty="0">
                <a:latin typeface="Arial"/>
                <a:cs typeface="Arial"/>
              </a:rPr>
              <a:t>люва</a:t>
            </a:r>
            <a:r>
              <a:rPr sz="1600" spc="-20" dirty="0">
                <a:latin typeface="Arial"/>
                <a:cs typeface="Arial"/>
              </a:rPr>
              <a:t>н</a:t>
            </a:r>
            <a:r>
              <a:rPr sz="1600" spc="-15" dirty="0">
                <a:latin typeface="Arial"/>
                <a:cs typeface="Arial"/>
              </a:rPr>
              <a:t>н</a:t>
            </a:r>
            <a:r>
              <a:rPr sz="1600" spc="-10" dirty="0">
                <a:latin typeface="Arial"/>
                <a:cs typeface="Arial"/>
              </a:rPr>
              <a:t>я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сп</a:t>
            </a:r>
            <a:r>
              <a:rPr sz="1600" spc="-25" dirty="0">
                <a:latin typeface="Arial"/>
                <a:cs typeface="Arial"/>
              </a:rPr>
              <a:t>о</a:t>
            </a:r>
            <a:r>
              <a:rPr sz="1600" spc="-10" dirty="0">
                <a:latin typeface="Arial"/>
                <a:cs typeface="Arial"/>
              </a:rPr>
              <a:t>жи</a:t>
            </a:r>
            <a:r>
              <a:rPr sz="1600" spc="-25" dirty="0">
                <a:latin typeface="Arial"/>
                <a:cs typeface="Arial"/>
              </a:rPr>
              <a:t>в</a:t>
            </a:r>
            <a:r>
              <a:rPr sz="1600" spc="-10" dirty="0">
                <a:latin typeface="Arial"/>
                <a:cs typeface="Arial"/>
              </a:rPr>
              <a:t>ан</a:t>
            </a:r>
            <a:r>
              <a:rPr sz="1600" spc="-20" dirty="0">
                <a:latin typeface="Arial"/>
                <a:cs typeface="Arial"/>
              </a:rPr>
              <a:t>н</a:t>
            </a:r>
            <a:r>
              <a:rPr sz="1600" spc="-10" dirty="0">
                <a:latin typeface="Arial"/>
                <a:cs typeface="Arial"/>
              </a:rPr>
              <a:t>я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енер</a:t>
            </a:r>
            <a:r>
              <a:rPr sz="1600" spc="-45" dirty="0">
                <a:latin typeface="Arial"/>
                <a:cs typeface="Arial"/>
              </a:rPr>
              <a:t>г</a:t>
            </a:r>
            <a:r>
              <a:rPr sz="1600" spc="-60" dirty="0">
                <a:latin typeface="Arial"/>
                <a:cs typeface="Arial"/>
              </a:rPr>
              <a:t>е</a:t>
            </a:r>
            <a:r>
              <a:rPr sz="1600" spc="-10" dirty="0">
                <a:latin typeface="Arial"/>
                <a:cs typeface="Arial"/>
              </a:rPr>
              <a:t>ти</a:t>
            </a:r>
            <a:r>
              <a:rPr sz="1600" spc="-20" dirty="0">
                <a:latin typeface="Arial"/>
                <a:cs typeface="Arial"/>
              </a:rPr>
              <a:t>ч</a:t>
            </a:r>
            <a:r>
              <a:rPr sz="1600" spc="-15" dirty="0">
                <a:latin typeface="Arial"/>
                <a:cs typeface="Arial"/>
              </a:rPr>
              <a:t>н</a:t>
            </a:r>
            <a:r>
              <a:rPr sz="1600" spc="-5" dirty="0">
                <a:latin typeface="Arial"/>
                <a:cs typeface="Arial"/>
              </a:rPr>
              <a:t>и</a:t>
            </a:r>
            <a:r>
              <a:rPr sz="1600" spc="-10" dirty="0">
                <a:latin typeface="Arial"/>
                <a:cs typeface="Arial"/>
              </a:rPr>
              <a:t>х ре</a:t>
            </a:r>
            <a:r>
              <a:rPr sz="1600" spc="-5" dirty="0">
                <a:latin typeface="Arial"/>
                <a:cs typeface="Arial"/>
              </a:rPr>
              <a:t>с</a:t>
            </a:r>
            <a:r>
              <a:rPr sz="1600" spc="-45" dirty="0">
                <a:latin typeface="Arial"/>
                <a:cs typeface="Arial"/>
              </a:rPr>
              <a:t>у</a:t>
            </a:r>
            <a:r>
              <a:rPr sz="1600" spc="-10" dirty="0">
                <a:latin typeface="Arial"/>
                <a:cs typeface="Arial"/>
              </a:rPr>
              <a:t>рсі</a:t>
            </a:r>
            <a:r>
              <a:rPr sz="1600" spc="-5" dirty="0">
                <a:latin typeface="Arial"/>
                <a:cs typeface="Arial"/>
              </a:rPr>
              <a:t>в.</a:t>
            </a:r>
            <a:endParaRPr sz="1600" dirty="0">
              <a:latin typeface="Arial"/>
              <a:cs typeface="Arial"/>
            </a:endParaRPr>
          </a:p>
          <a:p>
            <a:pPr marL="730250" lvl="1" indent="-359410">
              <a:lnSpc>
                <a:spcPts val="1825"/>
              </a:lnSpc>
              <a:spcBef>
                <a:spcPts val="165"/>
              </a:spcBef>
              <a:buFont typeface="Arial"/>
              <a:buAutoNum type="arabicPeriod"/>
              <a:tabLst>
                <a:tab pos="730885" algn="l"/>
              </a:tabLst>
            </a:pPr>
            <a:r>
              <a:rPr sz="1600" spc="-10" dirty="0">
                <a:latin typeface="Arial"/>
                <a:cs typeface="Arial"/>
              </a:rPr>
              <a:t>Впроваджен</a:t>
            </a:r>
            <a:r>
              <a:rPr sz="1600" spc="-20" dirty="0">
                <a:latin typeface="Arial"/>
                <a:cs typeface="Arial"/>
              </a:rPr>
              <a:t>н</a:t>
            </a:r>
            <a:r>
              <a:rPr sz="1600" spc="-10" dirty="0">
                <a:latin typeface="Arial"/>
                <a:cs typeface="Arial"/>
              </a:rPr>
              <a:t>я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а</a:t>
            </a:r>
            <a:r>
              <a:rPr sz="1600" spc="-45" dirty="0">
                <a:latin typeface="Arial"/>
                <a:cs typeface="Arial"/>
              </a:rPr>
              <a:t>в</a:t>
            </a:r>
            <a:r>
              <a:rPr sz="1600" spc="-25" dirty="0">
                <a:latin typeface="Arial"/>
                <a:cs typeface="Arial"/>
              </a:rPr>
              <a:t>т</a:t>
            </a:r>
            <a:r>
              <a:rPr sz="1600" spc="-10" dirty="0">
                <a:latin typeface="Arial"/>
                <a:cs typeface="Arial"/>
              </a:rPr>
              <a:t>о</a:t>
            </a:r>
            <a:r>
              <a:rPr sz="1600" spc="-20" dirty="0">
                <a:latin typeface="Arial"/>
                <a:cs typeface="Arial"/>
              </a:rPr>
              <a:t>м</a:t>
            </a:r>
            <a:r>
              <a:rPr sz="1600" spc="-50" dirty="0">
                <a:latin typeface="Arial"/>
                <a:cs typeface="Arial"/>
              </a:rPr>
              <a:t>а</a:t>
            </a:r>
            <a:r>
              <a:rPr sz="1600" spc="-10" dirty="0">
                <a:latin typeface="Arial"/>
                <a:cs typeface="Arial"/>
              </a:rPr>
              <a:t>ти</a:t>
            </a:r>
            <a:r>
              <a:rPr sz="1600" spc="-25" dirty="0">
                <a:latin typeface="Arial"/>
                <a:cs typeface="Arial"/>
              </a:rPr>
              <a:t>з</a:t>
            </a:r>
            <a:r>
              <a:rPr sz="1600" spc="-10" dirty="0">
                <a:latin typeface="Arial"/>
                <a:cs typeface="Arial"/>
              </a:rPr>
              <a:t>о</a:t>
            </a:r>
            <a:r>
              <a:rPr sz="1600" spc="-20" dirty="0">
                <a:latin typeface="Arial"/>
                <a:cs typeface="Arial"/>
              </a:rPr>
              <a:t>в</a:t>
            </a:r>
            <a:r>
              <a:rPr sz="1600" spc="-10" dirty="0">
                <a:latin typeface="Arial"/>
                <a:cs typeface="Arial"/>
              </a:rPr>
              <a:t>ан</a:t>
            </a:r>
            <a:r>
              <a:rPr sz="1600" spc="-20" dirty="0">
                <a:latin typeface="Arial"/>
                <a:cs typeface="Arial"/>
              </a:rPr>
              <a:t>и</a:t>
            </a:r>
            <a:r>
              <a:rPr sz="1600" spc="-10" dirty="0">
                <a:latin typeface="Arial"/>
                <a:cs typeface="Arial"/>
              </a:rPr>
              <a:t>х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сис</a:t>
            </a:r>
            <a:r>
              <a:rPr sz="1600" spc="-20" dirty="0">
                <a:latin typeface="Arial"/>
                <a:cs typeface="Arial"/>
              </a:rPr>
              <a:t>т</a:t>
            </a:r>
            <a:r>
              <a:rPr sz="1600" spc="-10" dirty="0">
                <a:latin typeface="Arial"/>
                <a:cs typeface="Arial"/>
              </a:rPr>
              <a:t>ем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м</a:t>
            </a:r>
            <a:r>
              <a:rPr sz="1600" spc="-10" dirty="0">
                <a:latin typeface="Arial"/>
                <a:cs typeface="Arial"/>
              </a:rPr>
              <a:t>оні</a:t>
            </a:r>
            <a:r>
              <a:rPr sz="1600" spc="-20" dirty="0">
                <a:latin typeface="Arial"/>
                <a:cs typeface="Arial"/>
              </a:rPr>
              <a:t>т</a:t>
            </a:r>
            <a:r>
              <a:rPr sz="1600" spc="-10" dirty="0">
                <a:latin typeface="Arial"/>
                <a:cs typeface="Arial"/>
              </a:rPr>
              <a:t>ори</a:t>
            </a:r>
            <a:r>
              <a:rPr sz="1600" spc="-20" dirty="0">
                <a:latin typeface="Arial"/>
                <a:cs typeface="Arial"/>
              </a:rPr>
              <a:t>н</a:t>
            </a:r>
            <a:r>
              <a:rPr sz="1600" spc="-10" dirty="0">
                <a:latin typeface="Arial"/>
                <a:cs typeface="Arial"/>
              </a:rPr>
              <a:t>гу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і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у</a:t>
            </a:r>
            <a:r>
              <a:rPr sz="1600" spc="-10" dirty="0">
                <a:latin typeface="Arial"/>
                <a:cs typeface="Arial"/>
              </a:rPr>
              <a:t>пра</a:t>
            </a:r>
            <a:r>
              <a:rPr sz="1600" spc="-45" dirty="0">
                <a:latin typeface="Arial"/>
                <a:cs typeface="Arial"/>
              </a:rPr>
              <a:t>в</a:t>
            </a:r>
            <a:r>
              <a:rPr sz="1600" spc="-10" dirty="0">
                <a:latin typeface="Arial"/>
                <a:cs typeface="Arial"/>
              </a:rPr>
              <a:t>лі</a:t>
            </a:r>
            <a:r>
              <a:rPr sz="1600" spc="-15" dirty="0">
                <a:latin typeface="Arial"/>
                <a:cs typeface="Arial"/>
              </a:rPr>
              <a:t>нн</a:t>
            </a:r>
            <a:r>
              <a:rPr sz="1600" spc="-10" dirty="0">
                <a:latin typeface="Arial"/>
                <a:cs typeface="Arial"/>
              </a:rPr>
              <a:t>я</a:t>
            </a:r>
            <a:endParaRPr sz="1600" dirty="0">
              <a:latin typeface="Arial"/>
              <a:cs typeface="Arial"/>
            </a:endParaRPr>
          </a:p>
          <a:p>
            <a:pPr marL="730250">
              <a:lnSpc>
                <a:spcPts val="1825"/>
              </a:lnSpc>
            </a:pPr>
            <a:r>
              <a:rPr sz="1600" spc="-5" dirty="0">
                <a:latin typeface="Arial"/>
                <a:cs typeface="Arial"/>
              </a:rPr>
              <a:t>і</a:t>
            </a:r>
            <a:r>
              <a:rPr sz="1600" spc="-20" dirty="0">
                <a:latin typeface="Arial"/>
                <a:cs typeface="Arial"/>
              </a:rPr>
              <a:t>н</a:t>
            </a:r>
            <a:r>
              <a:rPr sz="1600" spc="-10" dirty="0">
                <a:latin typeface="Arial"/>
                <a:cs typeface="Arial"/>
              </a:rPr>
              <a:t>же</a:t>
            </a:r>
            <a:r>
              <a:rPr sz="1600" spc="-20" dirty="0">
                <a:latin typeface="Arial"/>
                <a:cs typeface="Arial"/>
              </a:rPr>
              <a:t>н</a:t>
            </a:r>
            <a:r>
              <a:rPr sz="1600" spc="-10" dirty="0">
                <a:latin typeface="Arial"/>
                <a:cs typeface="Arial"/>
              </a:rPr>
              <a:t>ер</a:t>
            </a:r>
            <a:r>
              <a:rPr sz="1600" spc="-20" dirty="0">
                <a:latin typeface="Arial"/>
                <a:cs typeface="Arial"/>
              </a:rPr>
              <a:t>н</a:t>
            </a:r>
            <a:r>
              <a:rPr sz="1600" spc="-15" dirty="0">
                <a:latin typeface="Arial"/>
                <a:cs typeface="Arial"/>
              </a:rPr>
              <a:t>и</a:t>
            </a:r>
            <a:r>
              <a:rPr sz="1600" spc="-25" dirty="0">
                <a:latin typeface="Arial"/>
                <a:cs typeface="Arial"/>
              </a:rPr>
              <a:t>м</a:t>
            </a:r>
            <a:r>
              <a:rPr sz="1600" spc="-10" dirty="0">
                <a:latin typeface="Arial"/>
                <a:cs typeface="Arial"/>
              </a:rPr>
              <a:t>и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</a:t>
            </a:r>
            <a:r>
              <a:rPr sz="1600" spc="-15" dirty="0">
                <a:latin typeface="Arial"/>
                <a:cs typeface="Arial"/>
              </a:rPr>
              <a:t>и</a:t>
            </a:r>
            <a:r>
              <a:rPr sz="1600" spc="-10" dirty="0">
                <a:latin typeface="Arial"/>
                <a:cs typeface="Arial"/>
              </a:rPr>
              <a:t>с</a:t>
            </a:r>
            <a:r>
              <a:rPr sz="1600" spc="-25" dirty="0">
                <a:latin typeface="Arial"/>
                <a:cs typeface="Arial"/>
              </a:rPr>
              <a:t>т</a:t>
            </a:r>
            <a:r>
              <a:rPr sz="1600" spc="-10" dirty="0">
                <a:latin typeface="Arial"/>
                <a:cs typeface="Arial"/>
              </a:rPr>
              <a:t>е</a:t>
            </a:r>
            <a:r>
              <a:rPr sz="1600" spc="-25" dirty="0">
                <a:latin typeface="Arial"/>
                <a:cs typeface="Arial"/>
              </a:rPr>
              <a:t>м</a:t>
            </a:r>
            <a:r>
              <a:rPr sz="1600" spc="-10" dirty="0">
                <a:latin typeface="Arial"/>
                <a:cs typeface="Arial"/>
              </a:rPr>
              <a:t>а</a:t>
            </a:r>
            <a:r>
              <a:rPr sz="1600" spc="-25" dirty="0">
                <a:latin typeface="Arial"/>
                <a:cs typeface="Arial"/>
              </a:rPr>
              <a:t>м</a:t>
            </a:r>
            <a:r>
              <a:rPr sz="1600" spc="-15" dirty="0">
                <a:latin typeface="Arial"/>
                <a:cs typeface="Arial"/>
              </a:rPr>
              <a:t>и</a:t>
            </a:r>
            <a:r>
              <a:rPr sz="1600" spc="-5" dirty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730250" lvl="1" indent="-359410">
              <a:lnSpc>
                <a:spcPct val="100000"/>
              </a:lnSpc>
              <a:spcBef>
                <a:spcPts val="190"/>
              </a:spcBef>
              <a:buFont typeface="Arial"/>
              <a:buAutoNum type="arabicPeriod" startAt="4"/>
              <a:tabLst>
                <a:tab pos="730885" algn="l"/>
              </a:tabLst>
            </a:pPr>
            <a:r>
              <a:rPr sz="1600" spc="-15" dirty="0">
                <a:latin typeface="Arial"/>
                <a:cs typeface="Arial"/>
              </a:rPr>
              <a:t>П</a:t>
            </a:r>
            <a:r>
              <a:rPr sz="1600" dirty="0">
                <a:latin typeface="Arial"/>
                <a:cs typeface="Arial"/>
              </a:rPr>
              <a:t>і</a:t>
            </a:r>
            <a:r>
              <a:rPr sz="1600" spc="-10" dirty="0">
                <a:latin typeface="Arial"/>
                <a:cs typeface="Arial"/>
              </a:rPr>
              <a:t>дви</a:t>
            </a:r>
            <a:r>
              <a:rPr sz="1600" spc="-35" dirty="0">
                <a:latin typeface="Arial"/>
                <a:cs typeface="Arial"/>
              </a:rPr>
              <a:t>щ</a:t>
            </a:r>
            <a:r>
              <a:rPr sz="1600" spc="-10" dirty="0">
                <a:latin typeface="Arial"/>
                <a:cs typeface="Arial"/>
              </a:rPr>
              <a:t>ен</a:t>
            </a:r>
            <a:r>
              <a:rPr sz="1600" spc="-20" dirty="0">
                <a:latin typeface="Arial"/>
                <a:cs typeface="Arial"/>
              </a:rPr>
              <a:t>н</a:t>
            </a:r>
            <a:r>
              <a:rPr sz="1600" spc="-10" dirty="0">
                <a:latin typeface="Arial"/>
                <a:cs typeface="Arial"/>
              </a:rPr>
              <a:t>я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енер</a:t>
            </a:r>
            <a:r>
              <a:rPr sz="1600" spc="-45" dirty="0">
                <a:latin typeface="Arial"/>
                <a:cs typeface="Arial"/>
              </a:rPr>
              <a:t>г</a:t>
            </a:r>
            <a:r>
              <a:rPr sz="1600" spc="-60" dirty="0">
                <a:latin typeface="Arial"/>
                <a:cs typeface="Arial"/>
              </a:rPr>
              <a:t>е</a:t>
            </a:r>
            <a:r>
              <a:rPr sz="1600" spc="-10" dirty="0">
                <a:latin typeface="Arial"/>
                <a:cs typeface="Arial"/>
              </a:rPr>
              <a:t>ти</a:t>
            </a:r>
            <a:r>
              <a:rPr sz="1600" spc="-20" dirty="0">
                <a:latin typeface="Arial"/>
                <a:cs typeface="Arial"/>
              </a:rPr>
              <a:t>ч</a:t>
            </a:r>
            <a:r>
              <a:rPr sz="1600" spc="-15" dirty="0">
                <a:latin typeface="Arial"/>
                <a:cs typeface="Arial"/>
              </a:rPr>
              <a:t>н</a:t>
            </a:r>
            <a:r>
              <a:rPr sz="1600" spc="-10" dirty="0">
                <a:latin typeface="Arial"/>
                <a:cs typeface="Arial"/>
              </a:rPr>
              <a:t>ої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е</a:t>
            </a:r>
            <a:r>
              <a:rPr sz="1600" spc="-20" dirty="0">
                <a:latin typeface="Arial"/>
                <a:cs typeface="Arial"/>
              </a:rPr>
              <a:t>ф</a:t>
            </a:r>
            <a:r>
              <a:rPr sz="1600" spc="-10" dirty="0">
                <a:latin typeface="Arial"/>
                <a:cs typeface="Arial"/>
              </a:rPr>
              <a:t>е</a:t>
            </a:r>
            <a:r>
              <a:rPr sz="1600" spc="-5" dirty="0">
                <a:latin typeface="Arial"/>
                <a:cs typeface="Arial"/>
              </a:rPr>
              <a:t>к</a:t>
            </a:r>
            <a:r>
              <a:rPr sz="1600" spc="-10" dirty="0">
                <a:latin typeface="Arial"/>
                <a:cs typeface="Arial"/>
              </a:rPr>
              <a:t>тивності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і</a:t>
            </a:r>
            <a:r>
              <a:rPr sz="1600" spc="-15" dirty="0">
                <a:latin typeface="Arial"/>
                <a:cs typeface="Arial"/>
              </a:rPr>
              <a:t>н</a:t>
            </a:r>
            <a:r>
              <a:rPr sz="1600" spc="-10" dirty="0">
                <a:latin typeface="Arial"/>
                <a:cs typeface="Arial"/>
              </a:rPr>
              <a:t>женер</a:t>
            </a:r>
            <a:r>
              <a:rPr sz="1600" spc="-20" dirty="0">
                <a:latin typeface="Arial"/>
                <a:cs typeface="Arial"/>
              </a:rPr>
              <a:t>н</a:t>
            </a:r>
            <a:r>
              <a:rPr sz="1600" spc="-10" dirty="0">
                <a:latin typeface="Arial"/>
                <a:cs typeface="Arial"/>
              </a:rPr>
              <a:t>их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сис</a:t>
            </a:r>
            <a:r>
              <a:rPr sz="1600" spc="-20" dirty="0">
                <a:latin typeface="Arial"/>
                <a:cs typeface="Arial"/>
              </a:rPr>
              <a:t>т</a:t>
            </a:r>
            <a:r>
              <a:rPr sz="1600" spc="-10" dirty="0">
                <a:latin typeface="Arial"/>
                <a:cs typeface="Arial"/>
              </a:rPr>
              <a:t>ем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б</a:t>
            </a:r>
            <a:r>
              <a:rPr sz="1600" spc="-80" dirty="0">
                <a:latin typeface="Arial"/>
                <a:cs typeface="Arial"/>
              </a:rPr>
              <a:t>у</a:t>
            </a:r>
            <a:r>
              <a:rPr sz="1600" spc="-10" dirty="0">
                <a:latin typeface="Arial"/>
                <a:cs typeface="Arial"/>
              </a:rPr>
              <a:t>ді</a:t>
            </a:r>
            <a:r>
              <a:rPr sz="1600" spc="-45" dirty="0">
                <a:latin typeface="Arial"/>
                <a:cs typeface="Arial"/>
              </a:rPr>
              <a:t>в</a:t>
            </a:r>
            <a:r>
              <a:rPr sz="1600" spc="-10" dirty="0">
                <a:latin typeface="Arial"/>
                <a:cs typeface="Arial"/>
              </a:rPr>
              <a:t>лі.</a:t>
            </a:r>
            <a:endParaRPr sz="1600" dirty="0">
              <a:latin typeface="Arial"/>
              <a:cs typeface="Arial"/>
            </a:endParaRPr>
          </a:p>
          <a:p>
            <a:pPr marL="730250" marR="222885" lvl="1" indent="-359410">
              <a:lnSpc>
                <a:spcPts val="1730"/>
              </a:lnSpc>
              <a:spcBef>
                <a:spcPts val="405"/>
              </a:spcBef>
              <a:buFont typeface="Arial"/>
              <a:buAutoNum type="arabicPeriod" startAt="4"/>
              <a:tabLst>
                <a:tab pos="730885" algn="l"/>
              </a:tabLst>
            </a:pPr>
            <a:r>
              <a:rPr sz="1600" spc="-10" dirty="0">
                <a:latin typeface="Arial"/>
                <a:cs typeface="Arial"/>
              </a:rPr>
              <a:t>Ви</a:t>
            </a:r>
            <a:r>
              <a:rPr sz="1600" spc="-5" dirty="0">
                <a:latin typeface="Arial"/>
                <a:cs typeface="Arial"/>
              </a:rPr>
              <a:t>к</a:t>
            </a:r>
            <a:r>
              <a:rPr sz="1600" spc="-10" dirty="0">
                <a:latin typeface="Arial"/>
                <a:cs typeface="Arial"/>
              </a:rPr>
              <a:t>орис</a:t>
            </a:r>
            <a:r>
              <a:rPr sz="1600" spc="-20" dirty="0">
                <a:latin typeface="Arial"/>
                <a:cs typeface="Arial"/>
              </a:rPr>
              <a:t>т</a:t>
            </a:r>
            <a:r>
              <a:rPr sz="1600" spc="-10" dirty="0">
                <a:latin typeface="Arial"/>
                <a:cs typeface="Arial"/>
              </a:rPr>
              <a:t>ан</a:t>
            </a:r>
            <a:r>
              <a:rPr sz="1600" spc="-20" dirty="0">
                <a:latin typeface="Arial"/>
                <a:cs typeface="Arial"/>
              </a:rPr>
              <a:t>н</a:t>
            </a:r>
            <a:r>
              <a:rPr sz="1600" spc="-10" dirty="0">
                <a:latin typeface="Arial"/>
                <a:cs typeface="Arial"/>
              </a:rPr>
              <a:t>я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ал</a:t>
            </a:r>
            <a:r>
              <a:rPr sz="1600" spc="-135" dirty="0">
                <a:latin typeface="Arial"/>
                <a:cs typeface="Arial"/>
              </a:rPr>
              <a:t>ь</a:t>
            </a:r>
            <a:r>
              <a:rPr sz="1600" spc="-25" dirty="0">
                <a:latin typeface="Arial"/>
                <a:cs typeface="Arial"/>
              </a:rPr>
              <a:t>т</a:t>
            </a:r>
            <a:r>
              <a:rPr sz="1600" spc="-10" dirty="0">
                <a:latin typeface="Arial"/>
                <a:cs typeface="Arial"/>
              </a:rPr>
              <a:t>ерн</a:t>
            </a:r>
            <a:r>
              <a:rPr sz="1600" spc="-50" dirty="0">
                <a:latin typeface="Arial"/>
                <a:cs typeface="Arial"/>
              </a:rPr>
              <a:t>а</a:t>
            </a:r>
            <a:r>
              <a:rPr sz="1600" spc="-10" dirty="0">
                <a:latin typeface="Arial"/>
                <a:cs typeface="Arial"/>
              </a:rPr>
              <a:t>тивн</a:t>
            </a:r>
            <a:r>
              <a:rPr sz="1600" spc="-20" dirty="0">
                <a:latin typeface="Arial"/>
                <a:cs typeface="Arial"/>
              </a:rPr>
              <a:t>и</a:t>
            </a:r>
            <a:r>
              <a:rPr sz="1600" spc="-10" dirty="0">
                <a:latin typeface="Arial"/>
                <a:cs typeface="Arial"/>
              </a:rPr>
              <a:t>х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джер</a:t>
            </a:r>
            <a:r>
              <a:rPr sz="1600" spc="-60" dirty="0">
                <a:latin typeface="Arial"/>
                <a:cs typeface="Arial"/>
              </a:rPr>
              <a:t>е</a:t>
            </a:r>
            <a:r>
              <a:rPr sz="1600" spc="-10" dirty="0">
                <a:latin typeface="Arial"/>
                <a:cs typeface="Arial"/>
              </a:rPr>
              <a:t>л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енерг</a:t>
            </a:r>
            <a:r>
              <a:rPr sz="1600" dirty="0">
                <a:latin typeface="Arial"/>
                <a:cs typeface="Arial"/>
              </a:rPr>
              <a:t>і</a:t>
            </a:r>
            <a:r>
              <a:rPr sz="1600" spc="-5" dirty="0">
                <a:latin typeface="Arial"/>
                <a:cs typeface="Arial"/>
              </a:rPr>
              <a:t>ї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(</a:t>
            </a:r>
            <a:r>
              <a:rPr sz="1600" spc="-10" dirty="0">
                <a:latin typeface="Arial"/>
                <a:cs typeface="Arial"/>
              </a:rPr>
              <a:t>з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і</a:t>
            </a:r>
            <a:r>
              <a:rPr sz="1600" spc="-15" dirty="0">
                <a:latin typeface="Arial"/>
                <a:cs typeface="Arial"/>
              </a:rPr>
              <a:t>н</a:t>
            </a:r>
            <a:r>
              <a:rPr sz="1600" spc="-25" dirty="0">
                <a:latin typeface="Arial"/>
                <a:cs typeface="Arial"/>
              </a:rPr>
              <a:t>т</a:t>
            </a:r>
            <a:r>
              <a:rPr sz="1600" spc="-10" dirty="0">
                <a:latin typeface="Arial"/>
                <a:cs typeface="Arial"/>
              </a:rPr>
              <a:t>ег</a:t>
            </a:r>
            <a:r>
              <a:rPr sz="1600" spc="-25" dirty="0">
                <a:latin typeface="Arial"/>
                <a:cs typeface="Arial"/>
              </a:rPr>
              <a:t>р</a:t>
            </a:r>
            <a:r>
              <a:rPr sz="1600" spc="-30" dirty="0">
                <a:latin typeface="Arial"/>
                <a:cs typeface="Arial"/>
              </a:rPr>
              <a:t>у</a:t>
            </a:r>
            <a:r>
              <a:rPr sz="1600" spc="-20" dirty="0">
                <a:latin typeface="Arial"/>
                <a:cs typeface="Arial"/>
              </a:rPr>
              <a:t>в</a:t>
            </a:r>
            <a:r>
              <a:rPr sz="1600" spc="-10" dirty="0">
                <a:latin typeface="Arial"/>
                <a:cs typeface="Arial"/>
              </a:rPr>
              <a:t>ан</a:t>
            </a:r>
            <a:r>
              <a:rPr sz="1600" spc="-20" dirty="0">
                <a:latin typeface="Arial"/>
                <a:cs typeface="Arial"/>
              </a:rPr>
              <a:t>н</a:t>
            </a:r>
            <a:r>
              <a:rPr sz="1600" spc="-10" dirty="0">
                <a:latin typeface="Arial"/>
                <a:cs typeface="Arial"/>
              </a:rPr>
              <a:t>ям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у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і</a:t>
            </a:r>
            <a:r>
              <a:rPr sz="1600" spc="-15" dirty="0">
                <a:latin typeface="Arial"/>
                <a:cs typeface="Arial"/>
              </a:rPr>
              <a:t>н</a:t>
            </a:r>
            <a:r>
              <a:rPr sz="1600" spc="-10" dirty="0">
                <a:latin typeface="Arial"/>
                <a:cs typeface="Arial"/>
              </a:rPr>
              <a:t>женер</a:t>
            </a:r>
            <a:r>
              <a:rPr sz="1600" spc="-20" dirty="0">
                <a:latin typeface="Arial"/>
                <a:cs typeface="Arial"/>
              </a:rPr>
              <a:t>н</a:t>
            </a:r>
            <a:r>
              <a:rPr sz="1600" spc="-5" dirty="0">
                <a:latin typeface="Arial"/>
                <a:cs typeface="Arial"/>
              </a:rPr>
              <a:t>і</a:t>
            </a:r>
            <a:r>
              <a:rPr sz="1600" spc="-10" dirty="0">
                <a:latin typeface="Arial"/>
                <a:cs typeface="Arial"/>
              </a:rPr>
              <a:t> сис</a:t>
            </a:r>
            <a:r>
              <a:rPr sz="1600" spc="-20" dirty="0">
                <a:latin typeface="Arial"/>
                <a:cs typeface="Arial"/>
              </a:rPr>
              <a:t>т</a:t>
            </a:r>
            <a:r>
              <a:rPr sz="1600" spc="-10" dirty="0">
                <a:latin typeface="Arial"/>
                <a:cs typeface="Arial"/>
              </a:rPr>
              <a:t>е</a:t>
            </a:r>
            <a:r>
              <a:rPr sz="1600" spc="-20" dirty="0">
                <a:latin typeface="Arial"/>
                <a:cs typeface="Arial"/>
              </a:rPr>
              <a:t>м</a:t>
            </a:r>
            <a:r>
              <a:rPr sz="1600" spc="-10" dirty="0">
                <a:latin typeface="Arial"/>
                <a:cs typeface="Arial"/>
              </a:rPr>
              <a:t>и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б</a:t>
            </a:r>
            <a:r>
              <a:rPr sz="1600" spc="-80" dirty="0">
                <a:latin typeface="Arial"/>
                <a:cs typeface="Arial"/>
              </a:rPr>
              <a:t>у</a:t>
            </a:r>
            <a:r>
              <a:rPr sz="1600" spc="-10" dirty="0">
                <a:latin typeface="Arial"/>
                <a:cs typeface="Arial"/>
              </a:rPr>
              <a:t>ді</a:t>
            </a:r>
            <a:r>
              <a:rPr sz="1600" spc="-45" dirty="0">
                <a:latin typeface="Arial"/>
                <a:cs typeface="Arial"/>
              </a:rPr>
              <a:t>в</a:t>
            </a:r>
            <a:r>
              <a:rPr sz="1600" spc="-10" dirty="0">
                <a:latin typeface="Arial"/>
                <a:cs typeface="Arial"/>
              </a:rPr>
              <a:t>лі).</a:t>
            </a:r>
            <a:endParaRPr sz="1600" dirty="0">
              <a:latin typeface="Arial"/>
              <a:cs typeface="Arial"/>
            </a:endParaRPr>
          </a:p>
          <a:p>
            <a:pPr marL="730250" marR="144780" lvl="1" indent="-359410">
              <a:lnSpc>
                <a:spcPts val="1730"/>
              </a:lnSpc>
              <a:spcBef>
                <a:spcPts val="380"/>
              </a:spcBef>
              <a:buFont typeface="Arial"/>
              <a:buAutoNum type="arabicPeriod" startAt="4"/>
              <a:tabLst>
                <a:tab pos="730885" algn="l"/>
              </a:tabLst>
            </a:pPr>
            <a:r>
              <a:rPr sz="1600" spc="-10" dirty="0">
                <a:latin typeface="Arial"/>
                <a:cs typeface="Arial"/>
              </a:rPr>
              <a:t>Ви</a:t>
            </a:r>
            <a:r>
              <a:rPr sz="1600" spc="-5" dirty="0">
                <a:latin typeface="Arial"/>
                <a:cs typeface="Arial"/>
              </a:rPr>
              <a:t>к</a:t>
            </a:r>
            <a:r>
              <a:rPr sz="1600" spc="-10" dirty="0">
                <a:latin typeface="Arial"/>
                <a:cs typeface="Arial"/>
              </a:rPr>
              <a:t>орис</a:t>
            </a:r>
            <a:r>
              <a:rPr sz="1600" spc="-20" dirty="0">
                <a:latin typeface="Arial"/>
                <a:cs typeface="Arial"/>
              </a:rPr>
              <a:t>т</a:t>
            </a:r>
            <a:r>
              <a:rPr sz="1600" spc="-10" dirty="0">
                <a:latin typeface="Arial"/>
                <a:cs typeface="Arial"/>
              </a:rPr>
              <a:t>ан</a:t>
            </a:r>
            <a:r>
              <a:rPr sz="1600" spc="-20" dirty="0">
                <a:latin typeface="Arial"/>
                <a:cs typeface="Arial"/>
              </a:rPr>
              <a:t>н</a:t>
            </a:r>
            <a:r>
              <a:rPr sz="1600" spc="-10" dirty="0">
                <a:latin typeface="Arial"/>
                <a:cs typeface="Arial"/>
              </a:rPr>
              <a:t>я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т</a:t>
            </a:r>
            <a:r>
              <a:rPr sz="1600" spc="-10" dirty="0">
                <a:latin typeface="Arial"/>
                <a:cs typeface="Arial"/>
              </a:rPr>
              <a:t>еп</a:t>
            </a:r>
            <a:r>
              <a:rPr sz="1600" spc="5" dirty="0">
                <a:latin typeface="Arial"/>
                <a:cs typeface="Arial"/>
              </a:rPr>
              <a:t>л</a:t>
            </a:r>
            <a:r>
              <a:rPr sz="1600" spc="-10" dirty="0">
                <a:latin typeface="Arial"/>
                <a:cs typeface="Arial"/>
              </a:rPr>
              <a:t>оа</a:t>
            </a:r>
            <a:r>
              <a:rPr sz="1600" spc="-5" dirty="0">
                <a:latin typeface="Arial"/>
                <a:cs typeface="Arial"/>
              </a:rPr>
              <a:t>к</a:t>
            </a:r>
            <a:r>
              <a:rPr sz="1600" spc="-40" dirty="0">
                <a:latin typeface="Arial"/>
                <a:cs typeface="Arial"/>
              </a:rPr>
              <a:t>у</a:t>
            </a:r>
            <a:r>
              <a:rPr sz="1600" spc="-10" dirty="0">
                <a:latin typeface="Arial"/>
                <a:cs typeface="Arial"/>
              </a:rPr>
              <a:t>м</a:t>
            </a:r>
            <a:r>
              <a:rPr sz="1600" spc="-50" dirty="0">
                <a:latin typeface="Arial"/>
                <a:cs typeface="Arial"/>
              </a:rPr>
              <a:t>у</a:t>
            </a:r>
            <a:r>
              <a:rPr sz="1600" spc="-5" dirty="0">
                <a:latin typeface="Arial"/>
                <a:cs typeface="Arial"/>
              </a:rPr>
              <a:t>л</a:t>
            </a:r>
            <a:r>
              <a:rPr sz="1600" spc="-10" dirty="0">
                <a:latin typeface="Arial"/>
                <a:cs typeface="Arial"/>
              </a:rPr>
              <a:t>яці</a:t>
            </a:r>
            <a:r>
              <a:rPr sz="1600" spc="-5" dirty="0">
                <a:latin typeface="Arial"/>
                <a:cs typeface="Arial"/>
              </a:rPr>
              <a:t>йн</a:t>
            </a:r>
            <a:r>
              <a:rPr sz="1600" spc="-10" dirty="0">
                <a:latin typeface="Arial"/>
                <a:cs typeface="Arial"/>
              </a:rPr>
              <a:t>их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в</a:t>
            </a:r>
            <a:r>
              <a:rPr sz="1600" spc="-10" dirty="0">
                <a:latin typeface="Arial"/>
                <a:cs typeface="Arial"/>
              </a:rPr>
              <a:t>ласти</a:t>
            </a:r>
            <a:r>
              <a:rPr sz="1600" spc="-25" dirty="0">
                <a:latin typeface="Arial"/>
                <a:cs typeface="Arial"/>
              </a:rPr>
              <a:t>в</a:t>
            </a:r>
            <a:r>
              <a:rPr sz="1600" spc="-10" dirty="0">
                <a:latin typeface="Arial"/>
                <a:cs typeface="Arial"/>
              </a:rPr>
              <a:t>ос</a:t>
            </a:r>
            <a:r>
              <a:rPr sz="1600" spc="-25" dirty="0">
                <a:latin typeface="Arial"/>
                <a:cs typeface="Arial"/>
              </a:rPr>
              <a:t>т</a:t>
            </a:r>
            <a:r>
              <a:rPr sz="1600" spc="-10" dirty="0">
                <a:latin typeface="Arial"/>
                <a:cs typeface="Arial"/>
              </a:rPr>
              <a:t>ей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за</a:t>
            </a:r>
            <a:r>
              <a:rPr sz="1600" spc="-5" dirty="0">
                <a:latin typeface="Arial"/>
                <a:cs typeface="Arial"/>
              </a:rPr>
              <a:t>лі</a:t>
            </a:r>
            <a:r>
              <a:rPr sz="1600" spc="-25" dirty="0">
                <a:latin typeface="Arial"/>
                <a:cs typeface="Arial"/>
              </a:rPr>
              <a:t>з</a:t>
            </a:r>
            <a:r>
              <a:rPr sz="1600" spc="-10" dirty="0">
                <a:latin typeface="Arial"/>
                <a:cs typeface="Arial"/>
              </a:rPr>
              <a:t>о</a:t>
            </a:r>
            <a:r>
              <a:rPr sz="1600" spc="-25" dirty="0">
                <a:latin typeface="Arial"/>
                <a:cs typeface="Arial"/>
              </a:rPr>
              <a:t>б</a:t>
            </a:r>
            <a:r>
              <a:rPr sz="1600" spc="-60" dirty="0">
                <a:latin typeface="Arial"/>
                <a:cs typeface="Arial"/>
              </a:rPr>
              <a:t>е</a:t>
            </a:r>
            <a:r>
              <a:rPr sz="1600" spc="-25" dirty="0">
                <a:latin typeface="Arial"/>
                <a:cs typeface="Arial"/>
              </a:rPr>
              <a:t>т</a:t>
            </a:r>
            <a:r>
              <a:rPr sz="1600" spc="-10" dirty="0">
                <a:latin typeface="Arial"/>
                <a:cs typeface="Arial"/>
              </a:rPr>
              <a:t>он</a:t>
            </a:r>
            <a:r>
              <a:rPr sz="1600" spc="-20" dirty="0">
                <a:latin typeface="Arial"/>
                <a:cs typeface="Arial"/>
              </a:rPr>
              <a:t>н</a:t>
            </a:r>
            <a:r>
              <a:rPr sz="1600" spc="-10" dirty="0">
                <a:latin typeface="Arial"/>
                <a:cs typeface="Arial"/>
              </a:rPr>
              <a:t>их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60" dirty="0">
                <a:latin typeface="Arial"/>
                <a:cs typeface="Arial"/>
              </a:rPr>
              <a:t>е</a:t>
            </a:r>
            <a:r>
              <a:rPr sz="1600" spc="-10" dirty="0">
                <a:latin typeface="Arial"/>
                <a:cs typeface="Arial"/>
              </a:rPr>
              <a:t>ле</a:t>
            </a:r>
            <a:r>
              <a:rPr sz="1600" spc="-20" dirty="0">
                <a:latin typeface="Arial"/>
                <a:cs typeface="Arial"/>
              </a:rPr>
              <a:t>м</a:t>
            </a:r>
            <a:r>
              <a:rPr sz="1600" spc="-10" dirty="0">
                <a:latin typeface="Arial"/>
                <a:cs typeface="Arial"/>
              </a:rPr>
              <a:t>ентів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20" dirty="0">
                <a:latin typeface="Arial"/>
                <a:cs typeface="Arial"/>
              </a:rPr>
              <a:t>к</a:t>
            </a:r>
            <a:r>
              <a:rPr sz="1600" spc="-10" dirty="0">
                <a:latin typeface="Arial"/>
                <a:cs typeface="Arial"/>
              </a:rPr>
              <a:t>ар</a:t>
            </a:r>
            <a:r>
              <a:rPr sz="1600" spc="20" dirty="0">
                <a:latin typeface="Arial"/>
                <a:cs typeface="Arial"/>
              </a:rPr>
              <a:t>к</a:t>
            </a:r>
            <a:r>
              <a:rPr sz="1600" spc="-10" dirty="0">
                <a:latin typeface="Arial"/>
                <a:cs typeface="Arial"/>
              </a:rPr>
              <a:t>асу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б</a:t>
            </a:r>
            <a:r>
              <a:rPr sz="1600" spc="-80" dirty="0">
                <a:latin typeface="Arial"/>
                <a:cs typeface="Arial"/>
              </a:rPr>
              <a:t>у</a:t>
            </a:r>
            <a:r>
              <a:rPr sz="1600" spc="-10" dirty="0">
                <a:latin typeface="Arial"/>
                <a:cs typeface="Arial"/>
              </a:rPr>
              <a:t>ді</a:t>
            </a:r>
            <a:r>
              <a:rPr sz="1600" spc="-45" dirty="0">
                <a:latin typeface="Arial"/>
                <a:cs typeface="Arial"/>
              </a:rPr>
              <a:t>в</a:t>
            </a:r>
            <a:r>
              <a:rPr sz="1600" spc="-10" dirty="0">
                <a:latin typeface="Arial"/>
                <a:cs typeface="Arial"/>
              </a:rPr>
              <a:t>лі,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а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т</a:t>
            </a:r>
            <a:r>
              <a:rPr sz="1600" spc="-10" dirty="0">
                <a:latin typeface="Arial"/>
                <a:cs typeface="Arial"/>
              </a:rPr>
              <a:t>а</a:t>
            </a:r>
            <a:r>
              <a:rPr sz="1600" spc="-5" dirty="0">
                <a:latin typeface="Arial"/>
                <a:cs typeface="Arial"/>
              </a:rPr>
              <a:t>к</a:t>
            </a:r>
            <a:r>
              <a:rPr sz="1600" spc="-25" dirty="0">
                <a:latin typeface="Arial"/>
                <a:cs typeface="Arial"/>
              </a:rPr>
              <a:t>о</a:t>
            </a:r>
            <a:r>
              <a:rPr sz="1600" spc="-15" dirty="0">
                <a:latin typeface="Arial"/>
                <a:cs typeface="Arial"/>
              </a:rPr>
              <a:t>ж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к</a:t>
            </a:r>
            <a:r>
              <a:rPr sz="1600" spc="-10" dirty="0">
                <a:latin typeface="Arial"/>
                <a:cs typeface="Arial"/>
              </a:rPr>
              <a:t>ераміч</a:t>
            </a:r>
            <a:r>
              <a:rPr sz="1600" spc="-20" dirty="0">
                <a:latin typeface="Arial"/>
                <a:cs typeface="Arial"/>
              </a:rPr>
              <a:t>н</a:t>
            </a:r>
            <a:r>
              <a:rPr sz="1600" spc="-10" dirty="0">
                <a:latin typeface="Arial"/>
                <a:cs typeface="Arial"/>
              </a:rPr>
              <a:t>их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сті</a:t>
            </a:r>
            <a:r>
              <a:rPr sz="1600" spc="-15" dirty="0">
                <a:latin typeface="Arial"/>
                <a:cs typeface="Arial"/>
              </a:rPr>
              <a:t>н</a:t>
            </a:r>
            <a:r>
              <a:rPr sz="1600" spc="-10" dirty="0">
                <a:latin typeface="Arial"/>
                <a:cs typeface="Arial"/>
              </a:rPr>
              <a:t>ових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к</a:t>
            </a:r>
            <a:r>
              <a:rPr sz="1600" spc="-10" dirty="0">
                <a:latin typeface="Arial"/>
                <a:cs typeface="Arial"/>
              </a:rPr>
              <a:t>онст</a:t>
            </a:r>
            <a:r>
              <a:rPr sz="1600" spc="-20" dirty="0">
                <a:latin typeface="Arial"/>
                <a:cs typeface="Arial"/>
              </a:rPr>
              <a:t>р</a:t>
            </a:r>
            <a:r>
              <a:rPr sz="1600" spc="-30" dirty="0">
                <a:latin typeface="Arial"/>
                <a:cs typeface="Arial"/>
              </a:rPr>
              <a:t>у</a:t>
            </a:r>
            <a:r>
              <a:rPr sz="1600" spc="-10" dirty="0">
                <a:latin typeface="Arial"/>
                <a:cs typeface="Arial"/>
              </a:rPr>
              <a:t>к</a:t>
            </a:r>
            <a:r>
              <a:rPr sz="1600" spc="-15" dirty="0">
                <a:latin typeface="Arial"/>
                <a:cs typeface="Arial"/>
              </a:rPr>
              <a:t>ц</a:t>
            </a:r>
            <a:r>
              <a:rPr sz="1600" spc="-10" dirty="0">
                <a:latin typeface="Arial"/>
                <a:cs typeface="Arial"/>
              </a:rPr>
              <a:t>ій.</a:t>
            </a:r>
            <a:endParaRPr sz="1600" dirty="0">
              <a:latin typeface="Arial"/>
              <a:cs typeface="Arial"/>
            </a:endParaRPr>
          </a:p>
          <a:p>
            <a:pPr marL="730250" marR="1414780" lvl="1" indent="-359410" algn="just">
              <a:lnSpc>
                <a:spcPts val="1730"/>
              </a:lnSpc>
              <a:spcBef>
                <a:spcPts val="384"/>
              </a:spcBef>
              <a:buFont typeface="Arial"/>
              <a:buAutoNum type="arabicPeriod" startAt="4"/>
              <a:tabLst>
                <a:tab pos="730885" algn="l"/>
              </a:tabLst>
            </a:pPr>
            <a:r>
              <a:rPr sz="1600" spc="-15" dirty="0">
                <a:latin typeface="Arial"/>
                <a:cs typeface="Arial"/>
              </a:rPr>
              <a:t>М</a:t>
            </a:r>
            <a:r>
              <a:rPr sz="1600" dirty="0">
                <a:latin typeface="Arial"/>
                <a:cs typeface="Arial"/>
              </a:rPr>
              <a:t>і</a:t>
            </a:r>
            <a:r>
              <a:rPr sz="1600" spc="-15" dirty="0">
                <a:latin typeface="Arial"/>
                <a:cs typeface="Arial"/>
              </a:rPr>
              <a:t>н</a:t>
            </a:r>
            <a:r>
              <a:rPr sz="1600" spc="-5" dirty="0">
                <a:latin typeface="Arial"/>
                <a:cs typeface="Arial"/>
              </a:rPr>
              <a:t>і</a:t>
            </a:r>
            <a:r>
              <a:rPr sz="1600" spc="-25" dirty="0">
                <a:latin typeface="Arial"/>
                <a:cs typeface="Arial"/>
              </a:rPr>
              <a:t>м</a:t>
            </a:r>
            <a:r>
              <a:rPr sz="1600" spc="-10" dirty="0">
                <a:latin typeface="Arial"/>
                <a:cs typeface="Arial"/>
              </a:rPr>
              <a:t>ізації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кі</a:t>
            </a:r>
            <a:r>
              <a:rPr sz="1600" spc="-5" dirty="0">
                <a:latin typeface="Arial"/>
                <a:cs typeface="Arial"/>
              </a:rPr>
              <a:t>л</a:t>
            </a:r>
            <a:r>
              <a:rPr sz="1600" spc="-10" dirty="0">
                <a:latin typeface="Arial"/>
                <a:cs typeface="Arial"/>
              </a:rPr>
              <a:t>ькості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м</a:t>
            </a:r>
            <a:r>
              <a:rPr sz="1600" spc="-10" dirty="0">
                <a:latin typeface="Arial"/>
                <a:cs typeface="Arial"/>
              </a:rPr>
              <a:t>істків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х</a:t>
            </a:r>
            <a:r>
              <a:rPr sz="1600" spc="-50" dirty="0">
                <a:latin typeface="Arial"/>
                <a:cs typeface="Arial"/>
              </a:rPr>
              <a:t>о</a:t>
            </a:r>
            <a:r>
              <a:rPr sz="1600" spc="0" dirty="0">
                <a:latin typeface="Arial"/>
                <a:cs typeface="Arial"/>
              </a:rPr>
              <a:t>л</a:t>
            </a:r>
            <a:r>
              <a:rPr sz="1600" spc="-50" dirty="0">
                <a:latin typeface="Arial"/>
                <a:cs typeface="Arial"/>
              </a:rPr>
              <a:t>о</a:t>
            </a:r>
            <a:r>
              <a:rPr sz="1600" spc="-10" dirty="0">
                <a:latin typeface="Arial"/>
                <a:cs typeface="Arial"/>
              </a:rPr>
              <a:t>ду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ш</a:t>
            </a:r>
            <a:r>
              <a:rPr sz="1600" spc="-5" dirty="0">
                <a:latin typeface="Arial"/>
                <a:cs typeface="Arial"/>
              </a:rPr>
              <a:t>л</a:t>
            </a:r>
            <a:r>
              <a:rPr sz="1600" spc="-10" dirty="0">
                <a:latin typeface="Arial"/>
                <a:cs typeface="Arial"/>
              </a:rPr>
              <a:t>я</a:t>
            </a:r>
            <a:r>
              <a:rPr sz="1600" spc="-30" dirty="0">
                <a:latin typeface="Arial"/>
                <a:cs typeface="Arial"/>
              </a:rPr>
              <a:t>х</a:t>
            </a:r>
            <a:r>
              <a:rPr sz="1600" spc="-10" dirty="0">
                <a:latin typeface="Arial"/>
                <a:cs typeface="Arial"/>
              </a:rPr>
              <a:t>ом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опти</a:t>
            </a:r>
            <a:r>
              <a:rPr sz="1600" spc="-25" dirty="0">
                <a:latin typeface="Arial"/>
                <a:cs typeface="Arial"/>
              </a:rPr>
              <a:t>м</a:t>
            </a:r>
            <a:r>
              <a:rPr sz="1600" spc="-10" dirty="0">
                <a:latin typeface="Arial"/>
                <a:cs typeface="Arial"/>
              </a:rPr>
              <a:t>ізації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ф</a:t>
            </a:r>
            <a:r>
              <a:rPr sz="1600" spc="-10" dirty="0">
                <a:latin typeface="Arial"/>
                <a:cs typeface="Arial"/>
              </a:rPr>
              <a:t>ор</a:t>
            </a:r>
            <a:r>
              <a:rPr sz="1600" spc="-20" dirty="0">
                <a:latin typeface="Arial"/>
                <a:cs typeface="Arial"/>
              </a:rPr>
              <a:t>м</a:t>
            </a:r>
            <a:r>
              <a:rPr sz="1600" spc="-10" dirty="0">
                <a:latin typeface="Arial"/>
                <a:cs typeface="Arial"/>
              </a:rPr>
              <a:t>и о</a:t>
            </a:r>
            <a:r>
              <a:rPr sz="1600" spc="-45" dirty="0">
                <a:latin typeface="Arial"/>
                <a:cs typeface="Arial"/>
              </a:rPr>
              <a:t>г</a:t>
            </a:r>
            <a:r>
              <a:rPr sz="1600" spc="-10" dirty="0">
                <a:latin typeface="Arial"/>
                <a:cs typeface="Arial"/>
              </a:rPr>
              <a:t>ор</a:t>
            </a:r>
            <a:r>
              <a:rPr sz="1600" spc="-45" dirty="0">
                <a:latin typeface="Arial"/>
                <a:cs typeface="Arial"/>
              </a:rPr>
              <a:t>о</a:t>
            </a:r>
            <a:r>
              <a:rPr sz="1600" spc="-10" dirty="0">
                <a:latin typeface="Arial"/>
                <a:cs typeface="Arial"/>
              </a:rPr>
              <a:t>д</a:t>
            </a:r>
            <a:r>
              <a:rPr sz="1600" spc="-5" dirty="0">
                <a:latin typeface="Arial"/>
                <a:cs typeface="Arial"/>
              </a:rPr>
              <a:t>ж</a:t>
            </a:r>
            <a:r>
              <a:rPr sz="1600" spc="-30" dirty="0">
                <a:latin typeface="Arial"/>
                <a:cs typeface="Arial"/>
              </a:rPr>
              <a:t>у</a:t>
            </a:r>
            <a:r>
              <a:rPr sz="1600" spc="-20" dirty="0">
                <a:latin typeface="Arial"/>
                <a:cs typeface="Arial"/>
              </a:rPr>
              <a:t>в</a:t>
            </a:r>
            <a:r>
              <a:rPr sz="1600" spc="-10" dirty="0">
                <a:latin typeface="Arial"/>
                <a:cs typeface="Arial"/>
              </a:rPr>
              <a:t>аль</a:t>
            </a:r>
            <a:r>
              <a:rPr sz="1600" spc="-20" dirty="0">
                <a:latin typeface="Arial"/>
                <a:cs typeface="Arial"/>
              </a:rPr>
              <a:t>н</a:t>
            </a:r>
            <a:r>
              <a:rPr sz="1600" spc="-5" dirty="0">
                <a:latin typeface="Arial"/>
                <a:cs typeface="Arial"/>
              </a:rPr>
              <a:t>и</a:t>
            </a:r>
            <a:r>
              <a:rPr sz="1600" spc="-10" dirty="0">
                <a:latin typeface="Arial"/>
                <a:cs typeface="Arial"/>
              </a:rPr>
              <a:t>х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к</a:t>
            </a:r>
            <a:r>
              <a:rPr sz="1600" spc="-10" dirty="0">
                <a:latin typeface="Arial"/>
                <a:cs typeface="Arial"/>
              </a:rPr>
              <a:t>онст</a:t>
            </a:r>
            <a:r>
              <a:rPr sz="1600" spc="-20" dirty="0">
                <a:latin typeface="Arial"/>
                <a:cs typeface="Arial"/>
              </a:rPr>
              <a:t>р</a:t>
            </a:r>
            <a:r>
              <a:rPr sz="1600" spc="-30" dirty="0">
                <a:latin typeface="Arial"/>
                <a:cs typeface="Arial"/>
              </a:rPr>
              <a:t>у</a:t>
            </a:r>
            <a:r>
              <a:rPr sz="1600" spc="-10" dirty="0">
                <a:latin typeface="Arial"/>
                <a:cs typeface="Arial"/>
              </a:rPr>
              <a:t>к</a:t>
            </a:r>
            <a:r>
              <a:rPr sz="1600" spc="-15" dirty="0">
                <a:latin typeface="Arial"/>
                <a:cs typeface="Arial"/>
              </a:rPr>
              <a:t>ц</a:t>
            </a:r>
            <a:r>
              <a:rPr sz="1600" spc="-10" dirty="0">
                <a:latin typeface="Arial"/>
                <a:cs typeface="Arial"/>
              </a:rPr>
              <a:t>ій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б</a:t>
            </a:r>
            <a:r>
              <a:rPr sz="1600" spc="-80" dirty="0">
                <a:latin typeface="Arial"/>
                <a:cs typeface="Arial"/>
              </a:rPr>
              <a:t>у</a:t>
            </a:r>
            <a:r>
              <a:rPr sz="1600" spc="-10" dirty="0">
                <a:latin typeface="Arial"/>
                <a:cs typeface="Arial"/>
              </a:rPr>
              <a:t>ді</a:t>
            </a:r>
            <a:r>
              <a:rPr sz="1600" spc="-45" dirty="0">
                <a:latin typeface="Arial"/>
                <a:cs typeface="Arial"/>
              </a:rPr>
              <a:t>в</a:t>
            </a:r>
            <a:r>
              <a:rPr sz="1600" spc="-10" dirty="0">
                <a:latin typeface="Arial"/>
                <a:cs typeface="Arial"/>
              </a:rPr>
              <a:t>лі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т</a:t>
            </a:r>
            <a:r>
              <a:rPr sz="1600" spc="-10" dirty="0">
                <a:latin typeface="Arial"/>
                <a:cs typeface="Arial"/>
              </a:rPr>
              <a:t>а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з</a:t>
            </a:r>
            <a:r>
              <a:rPr sz="1600" spc="-20" dirty="0">
                <a:latin typeface="Arial"/>
                <a:cs typeface="Arial"/>
              </a:rPr>
              <a:t>м</a:t>
            </a:r>
            <a:r>
              <a:rPr sz="1600" spc="-10" dirty="0">
                <a:latin typeface="Arial"/>
                <a:cs typeface="Arial"/>
              </a:rPr>
              <a:t>еншен</a:t>
            </a:r>
            <a:r>
              <a:rPr sz="1600" spc="-20" dirty="0">
                <a:latin typeface="Arial"/>
                <a:cs typeface="Arial"/>
              </a:rPr>
              <a:t>н</a:t>
            </a:r>
            <a:r>
              <a:rPr sz="1600" spc="-10" dirty="0">
                <a:latin typeface="Arial"/>
                <a:cs typeface="Arial"/>
              </a:rPr>
              <a:t>ям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кі</a:t>
            </a:r>
            <a:r>
              <a:rPr sz="1600" spc="-5" dirty="0">
                <a:latin typeface="Arial"/>
                <a:cs typeface="Arial"/>
              </a:rPr>
              <a:t>л</a:t>
            </a:r>
            <a:r>
              <a:rPr sz="1600" spc="-10" dirty="0">
                <a:latin typeface="Arial"/>
                <a:cs typeface="Arial"/>
              </a:rPr>
              <a:t>ькості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т</a:t>
            </a:r>
            <a:r>
              <a:rPr sz="1600" spc="-10" dirty="0">
                <a:latin typeface="Arial"/>
                <a:cs typeface="Arial"/>
              </a:rPr>
              <a:t>еп</a:t>
            </a:r>
            <a:r>
              <a:rPr sz="1600" spc="0" dirty="0">
                <a:latin typeface="Arial"/>
                <a:cs typeface="Arial"/>
              </a:rPr>
              <a:t>л</a:t>
            </a:r>
            <a:r>
              <a:rPr sz="1600" spc="-10" dirty="0">
                <a:latin typeface="Arial"/>
                <a:cs typeface="Arial"/>
              </a:rPr>
              <a:t>опровід</a:t>
            </a:r>
            <a:r>
              <a:rPr sz="1600" spc="-15" dirty="0">
                <a:latin typeface="Arial"/>
                <a:cs typeface="Arial"/>
              </a:rPr>
              <a:t>н</a:t>
            </a:r>
            <a:r>
              <a:rPr sz="1600" spc="-10" dirty="0">
                <a:latin typeface="Arial"/>
                <a:cs typeface="Arial"/>
              </a:rPr>
              <a:t>их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в</a:t>
            </a:r>
            <a:r>
              <a:rPr sz="1600" dirty="0">
                <a:latin typeface="Arial"/>
                <a:cs typeface="Arial"/>
              </a:rPr>
              <a:t>к</a:t>
            </a:r>
            <a:r>
              <a:rPr sz="1600" spc="-10" dirty="0">
                <a:latin typeface="Arial"/>
                <a:cs typeface="Arial"/>
              </a:rPr>
              <a:t>л</a:t>
            </a:r>
            <a:r>
              <a:rPr sz="1600" spc="-50" dirty="0">
                <a:latin typeface="Arial"/>
                <a:cs typeface="Arial"/>
              </a:rPr>
              <a:t>ю</a:t>
            </a:r>
            <a:r>
              <a:rPr sz="1600" spc="-10" dirty="0">
                <a:latin typeface="Arial"/>
                <a:cs typeface="Arial"/>
              </a:rPr>
              <a:t>че</a:t>
            </a:r>
            <a:r>
              <a:rPr sz="1600" spc="-20" dirty="0">
                <a:latin typeface="Arial"/>
                <a:cs typeface="Arial"/>
              </a:rPr>
              <a:t>н</a:t>
            </a:r>
            <a:r>
              <a:rPr sz="1600" spc="-10" dirty="0">
                <a:latin typeface="Arial"/>
                <a:cs typeface="Arial"/>
              </a:rPr>
              <a:t>ь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н</a:t>
            </a:r>
            <a:r>
              <a:rPr sz="1600" spc="-10" dirty="0">
                <a:latin typeface="Arial"/>
                <a:cs typeface="Arial"/>
              </a:rPr>
              <a:t>а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ф</a:t>
            </a:r>
            <a:r>
              <a:rPr sz="1600" spc="-10" dirty="0">
                <a:latin typeface="Arial"/>
                <a:cs typeface="Arial"/>
              </a:rPr>
              <a:t>асада</a:t>
            </a:r>
            <a:r>
              <a:rPr sz="1600" spc="-15" dirty="0">
                <a:latin typeface="Arial"/>
                <a:cs typeface="Arial"/>
              </a:rPr>
              <a:t>х</a:t>
            </a:r>
            <a:r>
              <a:rPr sz="1600" spc="-5" dirty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730250" lvl="1" indent="-359410">
              <a:lnSpc>
                <a:spcPct val="100000"/>
              </a:lnSpc>
              <a:spcBef>
                <a:spcPts val="165"/>
              </a:spcBef>
              <a:buFont typeface="Arial"/>
              <a:buAutoNum type="arabicPeriod" startAt="4"/>
              <a:tabLst>
                <a:tab pos="730885" algn="l"/>
              </a:tabLst>
            </a:pPr>
            <a:r>
              <a:rPr sz="1600" spc="-10" dirty="0">
                <a:latin typeface="Arial"/>
                <a:cs typeface="Arial"/>
              </a:rPr>
              <a:t>Ви</a:t>
            </a:r>
            <a:r>
              <a:rPr sz="1600" spc="-5" dirty="0">
                <a:latin typeface="Arial"/>
                <a:cs typeface="Arial"/>
              </a:rPr>
              <a:t>к</a:t>
            </a:r>
            <a:r>
              <a:rPr sz="1600" spc="-10" dirty="0">
                <a:latin typeface="Arial"/>
                <a:cs typeface="Arial"/>
              </a:rPr>
              <a:t>орис</a:t>
            </a:r>
            <a:r>
              <a:rPr sz="1600" spc="-20" dirty="0">
                <a:latin typeface="Arial"/>
                <a:cs typeface="Arial"/>
              </a:rPr>
              <a:t>т</a:t>
            </a:r>
            <a:r>
              <a:rPr sz="1600" spc="-10" dirty="0">
                <a:latin typeface="Arial"/>
                <a:cs typeface="Arial"/>
              </a:rPr>
              <a:t>ан</a:t>
            </a:r>
            <a:r>
              <a:rPr sz="1600" spc="-20" dirty="0">
                <a:latin typeface="Arial"/>
                <a:cs typeface="Arial"/>
              </a:rPr>
              <a:t>н</a:t>
            </a:r>
            <a:r>
              <a:rPr sz="1600" spc="-10" dirty="0">
                <a:latin typeface="Arial"/>
                <a:cs typeface="Arial"/>
              </a:rPr>
              <a:t>я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енер</a:t>
            </a:r>
            <a:r>
              <a:rPr sz="1600" spc="-45" dirty="0">
                <a:latin typeface="Arial"/>
                <a:cs typeface="Arial"/>
              </a:rPr>
              <a:t>г</a:t>
            </a:r>
            <a:r>
              <a:rPr sz="1600" spc="-10" dirty="0">
                <a:latin typeface="Arial"/>
                <a:cs typeface="Arial"/>
              </a:rPr>
              <a:t>оефективних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св</a:t>
            </a:r>
            <a:r>
              <a:rPr sz="1600" dirty="0">
                <a:latin typeface="Arial"/>
                <a:cs typeface="Arial"/>
              </a:rPr>
              <a:t>і</a:t>
            </a:r>
            <a:r>
              <a:rPr sz="1600" spc="-50" dirty="0">
                <a:latin typeface="Arial"/>
                <a:cs typeface="Arial"/>
              </a:rPr>
              <a:t>т</a:t>
            </a:r>
            <a:r>
              <a:rPr sz="1600" spc="0" dirty="0">
                <a:latin typeface="Arial"/>
                <a:cs typeface="Arial"/>
              </a:rPr>
              <a:t>л</a:t>
            </a:r>
            <a:r>
              <a:rPr sz="1600" spc="-10" dirty="0">
                <a:latin typeface="Arial"/>
                <a:cs typeface="Arial"/>
              </a:rPr>
              <a:t>опр</a:t>
            </a:r>
            <a:r>
              <a:rPr sz="1600" spc="-25" dirty="0">
                <a:latin typeface="Arial"/>
                <a:cs typeface="Arial"/>
              </a:rPr>
              <a:t>оз</a:t>
            </a:r>
            <a:r>
              <a:rPr sz="1600" spc="-10" dirty="0">
                <a:latin typeface="Arial"/>
                <a:cs typeface="Arial"/>
              </a:rPr>
              <a:t>орих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к</a:t>
            </a:r>
            <a:r>
              <a:rPr sz="1600" spc="-10" dirty="0">
                <a:latin typeface="Arial"/>
                <a:cs typeface="Arial"/>
              </a:rPr>
              <a:t>онст</a:t>
            </a:r>
            <a:r>
              <a:rPr sz="1600" spc="-20" dirty="0">
                <a:latin typeface="Arial"/>
                <a:cs typeface="Arial"/>
              </a:rPr>
              <a:t>р</a:t>
            </a:r>
            <a:r>
              <a:rPr sz="1600" spc="-30" dirty="0">
                <a:latin typeface="Arial"/>
                <a:cs typeface="Arial"/>
              </a:rPr>
              <a:t>у</a:t>
            </a:r>
            <a:r>
              <a:rPr sz="1600" spc="-10" dirty="0">
                <a:latin typeface="Arial"/>
                <a:cs typeface="Arial"/>
              </a:rPr>
              <a:t>к</a:t>
            </a:r>
            <a:r>
              <a:rPr sz="1600" spc="-15" dirty="0">
                <a:latin typeface="Arial"/>
                <a:cs typeface="Arial"/>
              </a:rPr>
              <a:t>ц</a:t>
            </a:r>
            <a:r>
              <a:rPr sz="1600" spc="-10" dirty="0">
                <a:latin typeface="Arial"/>
                <a:cs typeface="Arial"/>
              </a:rPr>
              <a:t>ій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т</a:t>
            </a:r>
            <a:r>
              <a:rPr sz="1600" spc="-10" dirty="0">
                <a:latin typeface="Arial"/>
                <a:cs typeface="Arial"/>
              </a:rPr>
              <a:t>а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д</a:t>
            </a:r>
            <a:r>
              <a:rPr sz="1600" spc="-20" dirty="0">
                <a:latin typeface="Arial"/>
                <a:cs typeface="Arial"/>
              </a:rPr>
              <a:t>в</a:t>
            </a:r>
            <a:r>
              <a:rPr sz="1600" spc="-10" dirty="0">
                <a:latin typeface="Arial"/>
                <a:cs typeface="Arial"/>
              </a:rPr>
              <a:t>ерей.</a:t>
            </a:r>
            <a:endParaRPr sz="1600" dirty="0">
              <a:latin typeface="Arial"/>
              <a:cs typeface="Arial"/>
            </a:endParaRPr>
          </a:p>
          <a:p>
            <a:pPr marL="730250" marR="426084" lvl="1" indent="-359410">
              <a:lnSpc>
                <a:spcPts val="1730"/>
              </a:lnSpc>
              <a:spcBef>
                <a:spcPts val="405"/>
              </a:spcBef>
              <a:buFont typeface="Arial"/>
              <a:buAutoNum type="arabicPeriod" startAt="4"/>
              <a:tabLst>
                <a:tab pos="730885" algn="l"/>
              </a:tabLst>
            </a:pPr>
            <a:r>
              <a:rPr sz="1600" spc="-10" dirty="0">
                <a:latin typeface="Arial"/>
                <a:cs typeface="Arial"/>
              </a:rPr>
              <a:t>Зас</a:t>
            </a:r>
            <a:r>
              <a:rPr sz="1600" spc="-20" dirty="0">
                <a:latin typeface="Arial"/>
                <a:cs typeface="Arial"/>
              </a:rPr>
              <a:t>т</a:t>
            </a:r>
            <a:r>
              <a:rPr sz="1600" spc="-10" dirty="0">
                <a:latin typeface="Arial"/>
                <a:cs typeface="Arial"/>
              </a:rPr>
              <a:t>ос</a:t>
            </a:r>
            <a:r>
              <a:rPr sz="1600" spc="-30" dirty="0">
                <a:latin typeface="Arial"/>
                <a:cs typeface="Arial"/>
              </a:rPr>
              <a:t>у</a:t>
            </a:r>
            <a:r>
              <a:rPr sz="1600" spc="-20" dirty="0">
                <a:latin typeface="Arial"/>
                <a:cs typeface="Arial"/>
              </a:rPr>
              <a:t>в</a:t>
            </a:r>
            <a:r>
              <a:rPr sz="1600" spc="-10" dirty="0">
                <a:latin typeface="Arial"/>
                <a:cs typeface="Arial"/>
              </a:rPr>
              <a:t>ан</a:t>
            </a:r>
            <a:r>
              <a:rPr sz="1600" spc="-20" dirty="0">
                <a:latin typeface="Arial"/>
                <a:cs typeface="Arial"/>
              </a:rPr>
              <a:t>н</a:t>
            </a:r>
            <a:r>
              <a:rPr sz="1600" spc="-10" dirty="0">
                <a:latin typeface="Arial"/>
                <a:cs typeface="Arial"/>
              </a:rPr>
              <a:t>я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сис</a:t>
            </a:r>
            <a:r>
              <a:rPr sz="1600" spc="-20" dirty="0">
                <a:latin typeface="Arial"/>
                <a:cs typeface="Arial"/>
              </a:rPr>
              <a:t>т</a:t>
            </a:r>
            <a:r>
              <a:rPr sz="1600" spc="-10" dirty="0">
                <a:latin typeface="Arial"/>
                <a:cs typeface="Arial"/>
              </a:rPr>
              <a:t>ем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с</a:t>
            </a:r>
            <a:r>
              <a:rPr sz="1600" spc="-10" dirty="0">
                <a:latin typeface="Arial"/>
                <a:cs typeface="Arial"/>
              </a:rPr>
              <a:t>он</a:t>
            </a:r>
            <a:r>
              <a:rPr sz="1600" spc="-30" dirty="0">
                <a:latin typeface="Arial"/>
                <a:cs typeface="Arial"/>
              </a:rPr>
              <a:t>ц</a:t>
            </a:r>
            <a:r>
              <a:rPr sz="1600" spc="-50" dirty="0">
                <a:latin typeface="Arial"/>
                <a:cs typeface="Arial"/>
              </a:rPr>
              <a:t>е</a:t>
            </a:r>
            <a:r>
              <a:rPr sz="1600" spc="-10" dirty="0">
                <a:latin typeface="Arial"/>
                <a:cs typeface="Arial"/>
              </a:rPr>
              <a:t>зах</a:t>
            </a:r>
            <a:r>
              <a:rPr sz="1600" spc="-20" dirty="0">
                <a:latin typeface="Arial"/>
                <a:cs typeface="Arial"/>
              </a:rPr>
              <a:t>и</a:t>
            </a:r>
            <a:r>
              <a:rPr sz="1600" spc="-10" dirty="0">
                <a:latin typeface="Arial"/>
                <a:cs typeface="Arial"/>
              </a:rPr>
              <a:t>с</a:t>
            </a:r>
            <a:r>
              <a:rPr sz="1600" dirty="0">
                <a:latin typeface="Arial"/>
                <a:cs typeface="Arial"/>
              </a:rPr>
              <a:t>т</a:t>
            </a:r>
            <a:r>
              <a:rPr sz="1600" spc="-10" dirty="0">
                <a:latin typeface="Arial"/>
                <a:cs typeface="Arial"/>
              </a:rPr>
              <a:t>у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для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зн</a:t>
            </a:r>
            <a:r>
              <a:rPr sz="1600" spc="-20" dirty="0">
                <a:latin typeface="Arial"/>
                <a:cs typeface="Arial"/>
              </a:rPr>
              <a:t>и</a:t>
            </a:r>
            <a:r>
              <a:rPr sz="1600" spc="-10" dirty="0">
                <a:latin typeface="Arial"/>
                <a:cs typeface="Arial"/>
              </a:rPr>
              <a:t>жен</a:t>
            </a:r>
            <a:r>
              <a:rPr sz="1600" spc="-20" dirty="0">
                <a:latin typeface="Arial"/>
                <a:cs typeface="Arial"/>
              </a:rPr>
              <a:t>н</a:t>
            </a:r>
            <a:r>
              <a:rPr sz="1600" spc="-10" dirty="0">
                <a:latin typeface="Arial"/>
                <a:cs typeface="Arial"/>
              </a:rPr>
              <a:t>я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сп</a:t>
            </a:r>
            <a:r>
              <a:rPr sz="1600" spc="-25" dirty="0">
                <a:latin typeface="Arial"/>
                <a:cs typeface="Arial"/>
              </a:rPr>
              <a:t>о</a:t>
            </a:r>
            <a:r>
              <a:rPr sz="1600" spc="-10" dirty="0">
                <a:latin typeface="Arial"/>
                <a:cs typeface="Arial"/>
              </a:rPr>
              <a:t>жи</a:t>
            </a:r>
            <a:r>
              <a:rPr sz="1600" spc="-25" dirty="0">
                <a:latin typeface="Arial"/>
                <a:cs typeface="Arial"/>
              </a:rPr>
              <a:t>в</a:t>
            </a:r>
            <a:r>
              <a:rPr sz="1600" spc="-10" dirty="0">
                <a:latin typeface="Arial"/>
                <a:cs typeface="Arial"/>
              </a:rPr>
              <a:t>ан</a:t>
            </a:r>
            <a:r>
              <a:rPr sz="1600" spc="-20" dirty="0">
                <a:latin typeface="Arial"/>
                <a:cs typeface="Arial"/>
              </a:rPr>
              <a:t>н</a:t>
            </a:r>
            <a:r>
              <a:rPr sz="1600" spc="-10" dirty="0">
                <a:latin typeface="Arial"/>
                <a:cs typeface="Arial"/>
              </a:rPr>
              <a:t>я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енерг</a:t>
            </a:r>
            <a:r>
              <a:rPr sz="1600" dirty="0">
                <a:latin typeface="Arial"/>
                <a:cs typeface="Arial"/>
              </a:rPr>
              <a:t>і</a:t>
            </a:r>
            <a:r>
              <a:rPr sz="1600" spc="-5" dirty="0">
                <a:latin typeface="Arial"/>
                <a:cs typeface="Arial"/>
              </a:rPr>
              <a:t>ї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н</a:t>
            </a:r>
            <a:r>
              <a:rPr sz="1600" spc="-10" dirty="0">
                <a:latin typeface="Arial"/>
                <a:cs typeface="Arial"/>
              </a:rPr>
              <a:t>а п</a:t>
            </a:r>
            <a:r>
              <a:rPr sz="1600" spc="-50" dirty="0">
                <a:latin typeface="Arial"/>
                <a:cs typeface="Arial"/>
              </a:rPr>
              <a:t>о</a:t>
            </a:r>
            <a:r>
              <a:rPr sz="1600" spc="-10" dirty="0">
                <a:latin typeface="Arial"/>
                <a:cs typeface="Arial"/>
              </a:rPr>
              <a:t>тр</a:t>
            </a:r>
            <a:r>
              <a:rPr sz="1600" spc="-20" dirty="0">
                <a:latin typeface="Arial"/>
                <a:cs typeface="Arial"/>
              </a:rPr>
              <a:t>е</a:t>
            </a:r>
            <a:r>
              <a:rPr sz="1600" spc="-10" dirty="0">
                <a:latin typeface="Arial"/>
                <a:cs typeface="Arial"/>
              </a:rPr>
              <a:t>би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о</a:t>
            </a:r>
            <a:r>
              <a:rPr sz="1600" spc="-30" dirty="0">
                <a:latin typeface="Arial"/>
                <a:cs typeface="Arial"/>
              </a:rPr>
              <a:t>х</a:t>
            </a:r>
            <a:r>
              <a:rPr sz="1600" spc="-50" dirty="0">
                <a:latin typeface="Arial"/>
                <a:cs typeface="Arial"/>
              </a:rPr>
              <a:t>о</a:t>
            </a:r>
            <a:r>
              <a:rPr sz="1600" spc="0" dirty="0">
                <a:latin typeface="Arial"/>
                <a:cs typeface="Arial"/>
              </a:rPr>
              <a:t>л</a:t>
            </a:r>
            <a:r>
              <a:rPr sz="1600" spc="-50" dirty="0">
                <a:latin typeface="Arial"/>
                <a:cs typeface="Arial"/>
              </a:rPr>
              <a:t>о</a:t>
            </a:r>
            <a:r>
              <a:rPr sz="1600" spc="-10" dirty="0">
                <a:latin typeface="Arial"/>
                <a:cs typeface="Arial"/>
              </a:rPr>
              <a:t>джен</a:t>
            </a:r>
            <a:r>
              <a:rPr sz="1600" spc="-20" dirty="0">
                <a:latin typeface="Arial"/>
                <a:cs typeface="Arial"/>
              </a:rPr>
              <a:t>н</a:t>
            </a:r>
            <a:r>
              <a:rPr sz="1600" spc="-10" dirty="0">
                <a:latin typeface="Arial"/>
                <a:cs typeface="Arial"/>
              </a:rPr>
              <a:t>я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т</a:t>
            </a:r>
            <a:r>
              <a:rPr sz="1600" spc="-10" dirty="0">
                <a:latin typeface="Arial"/>
                <a:cs typeface="Arial"/>
              </a:rPr>
              <a:t>а</a:t>
            </a:r>
            <a:r>
              <a:rPr sz="1600" spc="-5" dirty="0">
                <a:latin typeface="Arial"/>
                <a:cs typeface="Arial"/>
              </a:rPr>
              <a:t> к</a:t>
            </a:r>
            <a:r>
              <a:rPr sz="1600" spc="-10" dirty="0">
                <a:latin typeface="Arial"/>
                <a:cs typeface="Arial"/>
              </a:rPr>
              <a:t>онди</a:t>
            </a:r>
            <a:r>
              <a:rPr sz="1600" spc="-15" dirty="0">
                <a:latin typeface="Arial"/>
                <a:cs typeface="Arial"/>
              </a:rPr>
              <a:t>ц</a:t>
            </a:r>
            <a:r>
              <a:rPr sz="1600" spc="-10" dirty="0">
                <a:latin typeface="Arial"/>
                <a:cs typeface="Arial"/>
              </a:rPr>
              <a:t>іон</a:t>
            </a:r>
            <a:r>
              <a:rPr sz="1600" spc="-35" dirty="0">
                <a:latin typeface="Arial"/>
                <a:cs typeface="Arial"/>
              </a:rPr>
              <a:t>у</a:t>
            </a:r>
            <a:r>
              <a:rPr sz="1600" spc="-20" dirty="0">
                <a:latin typeface="Arial"/>
                <a:cs typeface="Arial"/>
              </a:rPr>
              <a:t>в</a:t>
            </a:r>
            <a:r>
              <a:rPr sz="1600" spc="-10" dirty="0">
                <a:latin typeface="Arial"/>
                <a:cs typeface="Arial"/>
              </a:rPr>
              <a:t>а</a:t>
            </a:r>
            <a:r>
              <a:rPr sz="1600" spc="-5" dirty="0">
                <a:latin typeface="Arial"/>
                <a:cs typeface="Arial"/>
              </a:rPr>
              <a:t>н</a:t>
            </a:r>
            <a:r>
              <a:rPr sz="1600" spc="-15" dirty="0">
                <a:latin typeface="Arial"/>
                <a:cs typeface="Arial"/>
              </a:rPr>
              <a:t>н</a:t>
            </a:r>
            <a:r>
              <a:rPr sz="1600" spc="-10" dirty="0">
                <a:latin typeface="Arial"/>
                <a:cs typeface="Arial"/>
              </a:rPr>
              <a:t>я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пов</a:t>
            </a:r>
            <a:r>
              <a:rPr sz="1600" dirty="0">
                <a:latin typeface="Arial"/>
                <a:cs typeface="Arial"/>
              </a:rPr>
              <a:t>і</a:t>
            </a:r>
            <a:r>
              <a:rPr sz="1600" spc="-10" dirty="0">
                <a:latin typeface="Arial"/>
                <a:cs typeface="Arial"/>
              </a:rPr>
              <a:t>т</a:t>
            </a:r>
            <a:r>
              <a:rPr sz="1600" spc="-20" dirty="0">
                <a:latin typeface="Arial"/>
                <a:cs typeface="Arial"/>
              </a:rPr>
              <a:t>р</a:t>
            </a:r>
            <a:r>
              <a:rPr sz="1600" spc="-10" dirty="0">
                <a:latin typeface="Arial"/>
                <a:cs typeface="Arial"/>
              </a:rPr>
              <a:t>я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в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т</a:t>
            </a:r>
            <a:r>
              <a:rPr sz="1600" spc="-10" dirty="0">
                <a:latin typeface="Arial"/>
                <a:cs typeface="Arial"/>
              </a:rPr>
              <a:t>еплу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по</a:t>
            </a:r>
            <a:r>
              <a:rPr sz="1600" spc="-25" dirty="0">
                <a:latin typeface="Arial"/>
                <a:cs typeface="Arial"/>
              </a:rPr>
              <a:t>р</a:t>
            </a:r>
            <a:r>
              <a:rPr sz="1600" spc="-10" dirty="0">
                <a:latin typeface="Arial"/>
                <a:cs typeface="Arial"/>
              </a:rPr>
              <a:t>у ро</a:t>
            </a:r>
            <a:r>
              <a:rPr sz="1600" spc="-5" dirty="0">
                <a:latin typeface="Arial"/>
                <a:cs typeface="Arial"/>
              </a:rPr>
              <a:t>к</a:t>
            </a:r>
            <a:r>
              <a:rPr sz="1600" spc="-185" dirty="0">
                <a:latin typeface="Arial"/>
                <a:cs typeface="Arial"/>
              </a:rPr>
              <a:t>у</a:t>
            </a:r>
            <a:r>
              <a:rPr sz="1600" spc="-5" dirty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31889"/>
            <a:ext cx="1905000" cy="21583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5881" y="1229803"/>
            <a:ext cx="552640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1800" b="1" spc="-105" dirty="0">
                <a:latin typeface="Arial"/>
                <a:cs typeface="Arial"/>
              </a:rPr>
              <a:t>5</a:t>
            </a:r>
            <a:r>
              <a:rPr sz="1800" b="1" dirty="0">
                <a:latin typeface="Arial"/>
                <a:cs typeface="Arial"/>
              </a:rPr>
              <a:t>.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Впро</a:t>
            </a:r>
            <a:r>
              <a:rPr sz="1800" b="1" spc="-30" dirty="0">
                <a:latin typeface="Arial"/>
                <a:cs typeface="Arial"/>
              </a:rPr>
              <a:t>в</a:t>
            </a:r>
            <a:r>
              <a:rPr sz="1800" b="1" spc="-10" dirty="0">
                <a:latin typeface="Arial"/>
                <a:cs typeface="Arial"/>
              </a:rPr>
              <a:t>а</a:t>
            </a:r>
            <a:r>
              <a:rPr sz="1800" b="1" dirty="0">
                <a:latin typeface="Arial"/>
                <a:cs typeface="Arial"/>
              </a:rPr>
              <a:t>д</a:t>
            </a:r>
            <a:r>
              <a:rPr sz="1800" b="1" spc="-35" dirty="0">
                <a:latin typeface="Arial"/>
                <a:cs typeface="Arial"/>
              </a:rPr>
              <a:t>ж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н</a:t>
            </a:r>
            <a:r>
              <a:rPr sz="1800" b="1" spc="5" dirty="0">
                <a:latin typeface="Arial"/>
                <a:cs typeface="Arial"/>
              </a:rPr>
              <a:t>н</a:t>
            </a:r>
            <a:r>
              <a:rPr sz="1800" b="1" dirty="0">
                <a:latin typeface="Arial"/>
                <a:cs typeface="Arial"/>
              </a:rPr>
              <a:t>я </a:t>
            </a:r>
            <a:r>
              <a:rPr sz="1800" b="1" spc="-25" dirty="0">
                <a:latin typeface="Arial"/>
                <a:cs typeface="Arial"/>
              </a:rPr>
              <a:t>з</a:t>
            </a:r>
            <a:r>
              <a:rPr sz="1800" b="1" spc="-10" dirty="0">
                <a:latin typeface="Arial"/>
                <a:cs typeface="Arial"/>
              </a:rPr>
              <a:t>а</a:t>
            </a:r>
            <a:r>
              <a:rPr sz="1800" b="1" spc="-55" dirty="0">
                <a:latin typeface="Arial"/>
                <a:cs typeface="Arial"/>
              </a:rPr>
              <a:t>х</a:t>
            </a:r>
            <a:r>
              <a:rPr sz="1800" b="1" spc="-25" dirty="0">
                <a:latin typeface="Arial"/>
                <a:cs typeface="Arial"/>
              </a:rPr>
              <a:t>о</a:t>
            </a:r>
            <a:r>
              <a:rPr sz="1800" b="1" dirty="0">
                <a:latin typeface="Arial"/>
                <a:cs typeface="Arial"/>
              </a:rPr>
              <a:t>дів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з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ен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р</a:t>
            </a:r>
            <a:r>
              <a:rPr sz="1800" b="1" spc="-30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ое</a:t>
            </a:r>
            <a:r>
              <a:rPr sz="1800" b="1" spc="-70" dirty="0">
                <a:latin typeface="Arial"/>
                <a:cs typeface="Arial"/>
              </a:rPr>
              <a:t>ф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spc="5" dirty="0">
                <a:latin typeface="Arial"/>
                <a:cs typeface="Arial"/>
              </a:rPr>
              <a:t>к</a:t>
            </a:r>
            <a:r>
              <a:rPr sz="1800" b="1" spc="-10" dirty="0">
                <a:latin typeface="Arial"/>
                <a:cs typeface="Arial"/>
              </a:rPr>
              <a:t>т</a:t>
            </a:r>
            <a:r>
              <a:rPr sz="1800" b="1" spc="5" dirty="0">
                <a:latin typeface="Arial"/>
                <a:cs typeface="Arial"/>
              </a:rPr>
              <a:t>и</a:t>
            </a:r>
            <a:r>
              <a:rPr sz="1800" b="1" dirty="0">
                <a:latin typeface="Arial"/>
                <a:cs typeface="Arial"/>
              </a:rPr>
              <a:t>вн</a:t>
            </a:r>
            <a:r>
              <a:rPr sz="1800" b="1" spc="-25" dirty="0">
                <a:latin typeface="Arial"/>
                <a:cs typeface="Arial"/>
              </a:rPr>
              <a:t>о</a:t>
            </a:r>
            <a:r>
              <a:rPr sz="1800" b="1" dirty="0">
                <a:latin typeface="Arial"/>
                <a:cs typeface="Arial"/>
              </a:rPr>
              <a:t>с</a:t>
            </a:r>
            <a:r>
              <a:rPr sz="1800" b="1" spc="-20" dirty="0">
                <a:latin typeface="Arial"/>
                <a:cs typeface="Arial"/>
              </a:rPr>
              <a:t>т</a:t>
            </a:r>
            <a:r>
              <a:rPr sz="1800" b="1" dirty="0">
                <a:latin typeface="Arial"/>
                <a:cs typeface="Arial"/>
              </a:rPr>
              <a:t>і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21</a:t>
            </a:fld>
            <a:endParaRPr spc="-1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BCD2C1-A3FB-D9B9-57B9-7B6A0ECCED07}"/>
              </a:ext>
            </a:extLst>
          </p:cNvPr>
          <p:cNvSpPr txBox="1"/>
          <p:nvPr/>
        </p:nvSpPr>
        <p:spPr>
          <a:xfrm>
            <a:off x="434935" y="1573522"/>
            <a:ext cx="7947025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0840" lvl="1">
              <a:lnSpc>
                <a:spcPct val="100000"/>
              </a:lnSpc>
              <a:spcBef>
                <a:spcPts val="195"/>
              </a:spcBef>
              <a:tabLst>
                <a:tab pos="730885" algn="l"/>
              </a:tabLst>
            </a:pPr>
            <a:r>
              <a:rPr lang="uk-UA" sz="1600" b="1" spc="-15" dirty="0">
                <a:latin typeface="Arial"/>
                <a:cs typeface="Arial"/>
              </a:rPr>
              <a:t>Першочергові заходи для існуючих будівель:</a:t>
            </a:r>
          </a:p>
          <a:p>
            <a:pPr marL="730250" lvl="1" indent="-359410">
              <a:lnSpc>
                <a:spcPct val="100000"/>
              </a:lnSpc>
              <a:spcBef>
                <a:spcPts val="195"/>
              </a:spcBef>
              <a:buFont typeface="Arial"/>
              <a:buAutoNum type="arabicPeriod"/>
              <a:tabLst>
                <a:tab pos="730885" algn="l"/>
              </a:tabLst>
            </a:pPr>
            <a:r>
              <a:rPr lang="uk-UA" sz="1600" spc="-15" dirty="0">
                <a:latin typeface="Arial"/>
                <a:cs typeface="Arial"/>
              </a:rPr>
              <a:t>Встановлення вузла комерційного обліку тепла</a:t>
            </a:r>
            <a:r>
              <a:rPr lang="uk-UA" sz="1600" spc="-10" dirty="0">
                <a:latin typeface="Arial"/>
                <a:cs typeface="Arial"/>
              </a:rPr>
              <a:t>;</a:t>
            </a:r>
          </a:p>
          <a:p>
            <a:pPr marL="730250" lvl="1" indent="-359410">
              <a:lnSpc>
                <a:spcPct val="100000"/>
              </a:lnSpc>
              <a:spcBef>
                <a:spcPts val="195"/>
              </a:spcBef>
              <a:buFont typeface="Arial"/>
              <a:buAutoNum type="arabicPeriod"/>
              <a:tabLst>
                <a:tab pos="730885" algn="l"/>
              </a:tabLst>
            </a:pPr>
            <a:r>
              <a:rPr lang="uk-UA" sz="1600" dirty="0">
                <a:latin typeface="Arial"/>
                <a:cs typeface="Arial"/>
              </a:rPr>
              <a:t>Встановлення або модернізація індивідуального теплового пункту (ІТП);</a:t>
            </a:r>
          </a:p>
          <a:p>
            <a:pPr marL="730250" lvl="1" indent="-359410">
              <a:lnSpc>
                <a:spcPct val="100000"/>
              </a:lnSpc>
              <a:spcBef>
                <a:spcPts val="195"/>
              </a:spcBef>
              <a:buFont typeface="Arial"/>
              <a:buAutoNum type="arabicPeriod"/>
              <a:tabLst>
                <a:tab pos="730885" algn="l"/>
              </a:tabLst>
            </a:pPr>
            <a:r>
              <a:rPr lang="uk-UA" sz="1600" spc="-15" dirty="0">
                <a:latin typeface="Arial"/>
                <a:cs typeface="Arial"/>
              </a:rPr>
              <a:t>Заміна/модернізація </a:t>
            </a:r>
            <a:r>
              <a:rPr lang="uk-UA" sz="1600" spc="-15" dirty="0" err="1">
                <a:latin typeface="Arial"/>
                <a:cs typeface="Arial"/>
              </a:rPr>
              <a:t>загальнобудинкового</a:t>
            </a:r>
            <a:r>
              <a:rPr lang="uk-UA" sz="1600" spc="-15" dirty="0">
                <a:latin typeface="Arial"/>
                <a:cs typeface="Arial"/>
              </a:rPr>
              <a:t> котла або/та допоміжного обладнання</a:t>
            </a:r>
            <a:r>
              <a:rPr lang="uk-UA" sz="1600" spc="-10" dirty="0">
                <a:latin typeface="Arial"/>
                <a:cs typeface="Arial"/>
              </a:rPr>
              <a:t>;</a:t>
            </a:r>
            <a:endParaRPr lang="uk-UA" sz="1600" dirty="0">
              <a:latin typeface="Arial"/>
              <a:cs typeface="Arial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9C2CE4-F82C-571B-8568-10387CA65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5" y="2971800"/>
            <a:ext cx="4071207" cy="306105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2306664-18C9-B949-9A7D-916B4994FD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991" y="2725713"/>
            <a:ext cx="3829594" cy="35532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31889"/>
            <a:ext cx="1905000" cy="21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0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5881" y="1229803"/>
            <a:ext cx="552640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1800" b="1" spc="-105" dirty="0">
                <a:latin typeface="Arial"/>
                <a:cs typeface="Arial"/>
              </a:rPr>
              <a:t>5</a:t>
            </a:r>
            <a:r>
              <a:rPr sz="1800" b="1" dirty="0">
                <a:latin typeface="Arial"/>
                <a:cs typeface="Arial"/>
              </a:rPr>
              <a:t>.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Впро</a:t>
            </a:r>
            <a:r>
              <a:rPr sz="1800" b="1" spc="-30" dirty="0">
                <a:latin typeface="Arial"/>
                <a:cs typeface="Arial"/>
              </a:rPr>
              <a:t>в</a:t>
            </a:r>
            <a:r>
              <a:rPr sz="1800" b="1" spc="-10" dirty="0">
                <a:latin typeface="Arial"/>
                <a:cs typeface="Arial"/>
              </a:rPr>
              <a:t>а</a:t>
            </a:r>
            <a:r>
              <a:rPr sz="1800" b="1" dirty="0">
                <a:latin typeface="Arial"/>
                <a:cs typeface="Arial"/>
              </a:rPr>
              <a:t>д</a:t>
            </a:r>
            <a:r>
              <a:rPr sz="1800" b="1" spc="-35" dirty="0">
                <a:latin typeface="Arial"/>
                <a:cs typeface="Arial"/>
              </a:rPr>
              <a:t>ж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н</a:t>
            </a:r>
            <a:r>
              <a:rPr sz="1800" b="1" spc="5" dirty="0">
                <a:latin typeface="Arial"/>
                <a:cs typeface="Arial"/>
              </a:rPr>
              <a:t>н</a:t>
            </a:r>
            <a:r>
              <a:rPr sz="1800" b="1" dirty="0">
                <a:latin typeface="Arial"/>
                <a:cs typeface="Arial"/>
              </a:rPr>
              <a:t>я </a:t>
            </a:r>
            <a:r>
              <a:rPr sz="1800" b="1" spc="-25" dirty="0">
                <a:latin typeface="Arial"/>
                <a:cs typeface="Arial"/>
              </a:rPr>
              <a:t>з</a:t>
            </a:r>
            <a:r>
              <a:rPr sz="1800" b="1" spc="-10" dirty="0">
                <a:latin typeface="Arial"/>
                <a:cs typeface="Arial"/>
              </a:rPr>
              <a:t>а</a:t>
            </a:r>
            <a:r>
              <a:rPr sz="1800" b="1" spc="-55" dirty="0">
                <a:latin typeface="Arial"/>
                <a:cs typeface="Arial"/>
              </a:rPr>
              <a:t>х</a:t>
            </a:r>
            <a:r>
              <a:rPr sz="1800" b="1" spc="-25" dirty="0">
                <a:latin typeface="Arial"/>
                <a:cs typeface="Arial"/>
              </a:rPr>
              <a:t>о</a:t>
            </a:r>
            <a:r>
              <a:rPr sz="1800" b="1" dirty="0">
                <a:latin typeface="Arial"/>
                <a:cs typeface="Arial"/>
              </a:rPr>
              <a:t>дів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з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ен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р</a:t>
            </a:r>
            <a:r>
              <a:rPr sz="1800" b="1" spc="-30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ое</a:t>
            </a:r>
            <a:r>
              <a:rPr sz="1800" b="1" spc="-70" dirty="0">
                <a:latin typeface="Arial"/>
                <a:cs typeface="Arial"/>
              </a:rPr>
              <a:t>ф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spc="5" dirty="0">
                <a:latin typeface="Arial"/>
                <a:cs typeface="Arial"/>
              </a:rPr>
              <a:t>к</a:t>
            </a:r>
            <a:r>
              <a:rPr sz="1800" b="1" spc="-10" dirty="0">
                <a:latin typeface="Arial"/>
                <a:cs typeface="Arial"/>
              </a:rPr>
              <a:t>т</a:t>
            </a:r>
            <a:r>
              <a:rPr sz="1800" b="1" spc="5" dirty="0">
                <a:latin typeface="Arial"/>
                <a:cs typeface="Arial"/>
              </a:rPr>
              <a:t>и</a:t>
            </a:r>
            <a:r>
              <a:rPr sz="1800" b="1" dirty="0">
                <a:latin typeface="Arial"/>
                <a:cs typeface="Arial"/>
              </a:rPr>
              <a:t>вн</a:t>
            </a:r>
            <a:r>
              <a:rPr sz="1800" b="1" spc="-25" dirty="0">
                <a:latin typeface="Arial"/>
                <a:cs typeface="Arial"/>
              </a:rPr>
              <a:t>о</a:t>
            </a:r>
            <a:r>
              <a:rPr sz="1800" b="1" dirty="0">
                <a:latin typeface="Arial"/>
                <a:cs typeface="Arial"/>
              </a:rPr>
              <a:t>с</a:t>
            </a:r>
            <a:r>
              <a:rPr sz="1800" b="1" spc="-20" dirty="0">
                <a:latin typeface="Arial"/>
                <a:cs typeface="Arial"/>
              </a:rPr>
              <a:t>т</a:t>
            </a:r>
            <a:r>
              <a:rPr sz="1800" b="1" dirty="0">
                <a:latin typeface="Arial"/>
                <a:cs typeface="Arial"/>
              </a:rPr>
              <a:t>і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22</a:t>
            </a:fld>
            <a:endParaRPr spc="-1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B81577-9207-503B-B075-1A511D533F9D}"/>
              </a:ext>
            </a:extLst>
          </p:cNvPr>
          <p:cNvSpPr txBox="1"/>
          <p:nvPr/>
        </p:nvSpPr>
        <p:spPr>
          <a:xfrm>
            <a:off x="407987" y="1604363"/>
            <a:ext cx="8109711" cy="846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0840" lvl="1">
              <a:lnSpc>
                <a:spcPct val="100000"/>
              </a:lnSpc>
              <a:spcBef>
                <a:spcPts val="195"/>
              </a:spcBef>
              <a:tabLst>
                <a:tab pos="730885" algn="l"/>
              </a:tabLst>
            </a:pPr>
            <a:r>
              <a:rPr lang="uk-UA" sz="1600" b="1" spc="-15" dirty="0">
                <a:latin typeface="Arial"/>
                <a:cs typeface="Arial"/>
              </a:rPr>
              <a:t>Першочергові заходи для існуючих будівель: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Теплоізоляція/заміна трубопроводів системи внутрішнього теплопостачання та гарячого водопостачання в неопалюваних приміщеннях;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12AF1BB-C8EA-7262-856E-67161044E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2630123"/>
            <a:ext cx="4251960" cy="3429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767503B-BE4C-C546-4DA4-0725117982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366" y="2765936"/>
            <a:ext cx="3958472" cy="32538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31889"/>
            <a:ext cx="1905000" cy="21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1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5881" y="1229803"/>
            <a:ext cx="552640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1800" b="1" spc="-105" dirty="0">
                <a:latin typeface="Arial"/>
                <a:cs typeface="Arial"/>
              </a:rPr>
              <a:t>5</a:t>
            </a:r>
            <a:r>
              <a:rPr sz="1800" b="1" dirty="0">
                <a:latin typeface="Arial"/>
                <a:cs typeface="Arial"/>
              </a:rPr>
              <a:t>.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Впро</a:t>
            </a:r>
            <a:r>
              <a:rPr sz="1800" b="1" spc="-30" dirty="0">
                <a:latin typeface="Arial"/>
                <a:cs typeface="Arial"/>
              </a:rPr>
              <a:t>в</a:t>
            </a:r>
            <a:r>
              <a:rPr sz="1800" b="1" spc="-10" dirty="0">
                <a:latin typeface="Arial"/>
                <a:cs typeface="Arial"/>
              </a:rPr>
              <a:t>а</a:t>
            </a:r>
            <a:r>
              <a:rPr sz="1800" b="1" dirty="0">
                <a:latin typeface="Arial"/>
                <a:cs typeface="Arial"/>
              </a:rPr>
              <a:t>д</a:t>
            </a:r>
            <a:r>
              <a:rPr sz="1800" b="1" spc="-35" dirty="0">
                <a:latin typeface="Arial"/>
                <a:cs typeface="Arial"/>
              </a:rPr>
              <a:t>ж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н</a:t>
            </a:r>
            <a:r>
              <a:rPr sz="1800" b="1" spc="5" dirty="0">
                <a:latin typeface="Arial"/>
                <a:cs typeface="Arial"/>
              </a:rPr>
              <a:t>н</a:t>
            </a:r>
            <a:r>
              <a:rPr sz="1800" b="1" dirty="0">
                <a:latin typeface="Arial"/>
                <a:cs typeface="Arial"/>
              </a:rPr>
              <a:t>я </a:t>
            </a:r>
            <a:r>
              <a:rPr sz="1800" b="1" spc="-25" dirty="0">
                <a:latin typeface="Arial"/>
                <a:cs typeface="Arial"/>
              </a:rPr>
              <a:t>з</a:t>
            </a:r>
            <a:r>
              <a:rPr sz="1800" b="1" spc="-10" dirty="0">
                <a:latin typeface="Arial"/>
                <a:cs typeface="Arial"/>
              </a:rPr>
              <a:t>а</a:t>
            </a:r>
            <a:r>
              <a:rPr sz="1800" b="1" spc="-55" dirty="0">
                <a:latin typeface="Arial"/>
                <a:cs typeface="Arial"/>
              </a:rPr>
              <a:t>х</a:t>
            </a:r>
            <a:r>
              <a:rPr sz="1800" b="1" spc="-25" dirty="0">
                <a:latin typeface="Arial"/>
                <a:cs typeface="Arial"/>
              </a:rPr>
              <a:t>о</a:t>
            </a:r>
            <a:r>
              <a:rPr sz="1800" b="1" dirty="0">
                <a:latin typeface="Arial"/>
                <a:cs typeface="Arial"/>
              </a:rPr>
              <a:t>дів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з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ен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р</a:t>
            </a:r>
            <a:r>
              <a:rPr sz="1800" b="1" spc="-30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ое</a:t>
            </a:r>
            <a:r>
              <a:rPr sz="1800" b="1" spc="-70" dirty="0">
                <a:latin typeface="Arial"/>
                <a:cs typeface="Arial"/>
              </a:rPr>
              <a:t>ф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spc="5" dirty="0">
                <a:latin typeface="Arial"/>
                <a:cs typeface="Arial"/>
              </a:rPr>
              <a:t>к</a:t>
            </a:r>
            <a:r>
              <a:rPr sz="1800" b="1" spc="-10" dirty="0">
                <a:latin typeface="Arial"/>
                <a:cs typeface="Arial"/>
              </a:rPr>
              <a:t>т</a:t>
            </a:r>
            <a:r>
              <a:rPr sz="1800" b="1" spc="5" dirty="0">
                <a:latin typeface="Arial"/>
                <a:cs typeface="Arial"/>
              </a:rPr>
              <a:t>и</a:t>
            </a:r>
            <a:r>
              <a:rPr sz="1800" b="1" dirty="0">
                <a:latin typeface="Arial"/>
                <a:cs typeface="Arial"/>
              </a:rPr>
              <a:t>вн</a:t>
            </a:r>
            <a:r>
              <a:rPr sz="1800" b="1" spc="-25" dirty="0">
                <a:latin typeface="Arial"/>
                <a:cs typeface="Arial"/>
              </a:rPr>
              <a:t>о</a:t>
            </a:r>
            <a:r>
              <a:rPr sz="1800" b="1" dirty="0">
                <a:latin typeface="Arial"/>
                <a:cs typeface="Arial"/>
              </a:rPr>
              <a:t>с</a:t>
            </a:r>
            <a:r>
              <a:rPr sz="1800" b="1" spc="-20" dirty="0">
                <a:latin typeface="Arial"/>
                <a:cs typeface="Arial"/>
              </a:rPr>
              <a:t>т</a:t>
            </a:r>
            <a:r>
              <a:rPr sz="1800" b="1" dirty="0">
                <a:latin typeface="Arial"/>
                <a:cs typeface="Arial"/>
              </a:rPr>
              <a:t>і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23</a:t>
            </a:fld>
            <a:endParaRPr spc="-1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B81577-9207-503B-B075-1A511D533F9D}"/>
              </a:ext>
            </a:extLst>
          </p:cNvPr>
          <p:cNvSpPr txBox="1"/>
          <p:nvPr/>
        </p:nvSpPr>
        <p:spPr>
          <a:xfrm>
            <a:off x="475664" y="1600200"/>
            <a:ext cx="8109711" cy="846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0840" lvl="1">
              <a:lnSpc>
                <a:spcPct val="100000"/>
              </a:lnSpc>
              <a:spcBef>
                <a:spcPts val="195"/>
              </a:spcBef>
              <a:tabLst>
                <a:tab pos="730885" algn="l"/>
              </a:tabLst>
            </a:pPr>
            <a:r>
              <a:rPr lang="uk-UA" sz="1600" b="1" spc="-15" dirty="0">
                <a:latin typeface="Arial"/>
                <a:cs typeface="Arial"/>
              </a:rPr>
              <a:t>Першочергові заходи для існуючих будівель: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Гідравлічне балансування системи опалення шляхом встановлення автоматичних (балансувальних) клапанів;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D895C59-C5E6-87C4-8D8C-59602CEC05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98"/>
          <a:stretch/>
        </p:blipFill>
        <p:spPr>
          <a:xfrm>
            <a:off x="525881" y="2698070"/>
            <a:ext cx="3562936" cy="34930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CA157B7-8B84-D754-712E-BC54D7539E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" t="7392" r="9175"/>
          <a:stretch/>
        </p:blipFill>
        <p:spPr>
          <a:xfrm>
            <a:off x="4267200" y="2829486"/>
            <a:ext cx="4689882" cy="33875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31889"/>
            <a:ext cx="1905000" cy="21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73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5881" y="1229803"/>
            <a:ext cx="552640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1800" b="1" spc="-105" dirty="0">
                <a:latin typeface="Arial"/>
                <a:cs typeface="Arial"/>
              </a:rPr>
              <a:t>5</a:t>
            </a:r>
            <a:r>
              <a:rPr sz="1800" b="1" dirty="0">
                <a:latin typeface="Arial"/>
                <a:cs typeface="Arial"/>
              </a:rPr>
              <a:t>.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Впро</a:t>
            </a:r>
            <a:r>
              <a:rPr sz="1800" b="1" spc="-30" dirty="0">
                <a:latin typeface="Arial"/>
                <a:cs typeface="Arial"/>
              </a:rPr>
              <a:t>в</a:t>
            </a:r>
            <a:r>
              <a:rPr sz="1800" b="1" spc="-10" dirty="0">
                <a:latin typeface="Arial"/>
                <a:cs typeface="Arial"/>
              </a:rPr>
              <a:t>а</a:t>
            </a:r>
            <a:r>
              <a:rPr sz="1800" b="1" dirty="0">
                <a:latin typeface="Arial"/>
                <a:cs typeface="Arial"/>
              </a:rPr>
              <a:t>д</a:t>
            </a:r>
            <a:r>
              <a:rPr sz="1800" b="1" spc="-35" dirty="0">
                <a:latin typeface="Arial"/>
                <a:cs typeface="Arial"/>
              </a:rPr>
              <a:t>ж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н</a:t>
            </a:r>
            <a:r>
              <a:rPr sz="1800" b="1" spc="5" dirty="0">
                <a:latin typeface="Arial"/>
                <a:cs typeface="Arial"/>
              </a:rPr>
              <a:t>н</a:t>
            </a:r>
            <a:r>
              <a:rPr sz="1800" b="1" dirty="0">
                <a:latin typeface="Arial"/>
                <a:cs typeface="Arial"/>
              </a:rPr>
              <a:t>я </a:t>
            </a:r>
            <a:r>
              <a:rPr sz="1800" b="1" spc="-25" dirty="0">
                <a:latin typeface="Arial"/>
                <a:cs typeface="Arial"/>
              </a:rPr>
              <a:t>з</a:t>
            </a:r>
            <a:r>
              <a:rPr sz="1800" b="1" spc="-10" dirty="0">
                <a:latin typeface="Arial"/>
                <a:cs typeface="Arial"/>
              </a:rPr>
              <a:t>а</a:t>
            </a:r>
            <a:r>
              <a:rPr sz="1800" b="1" spc="-55" dirty="0">
                <a:latin typeface="Arial"/>
                <a:cs typeface="Arial"/>
              </a:rPr>
              <a:t>х</a:t>
            </a:r>
            <a:r>
              <a:rPr sz="1800" b="1" spc="-25" dirty="0">
                <a:latin typeface="Arial"/>
                <a:cs typeface="Arial"/>
              </a:rPr>
              <a:t>о</a:t>
            </a:r>
            <a:r>
              <a:rPr sz="1800" b="1" dirty="0">
                <a:latin typeface="Arial"/>
                <a:cs typeface="Arial"/>
              </a:rPr>
              <a:t>дів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з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ен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р</a:t>
            </a:r>
            <a:r>
              <a:rPr sz="1800" b="1" spc="-30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ое</a:t>
            </a:r>
            <a:r>
              <a:rPr sz="1800" b="1" spc="-70" dirty="0">
                <a:latin typeface="Arial"/>
                <a:cs typeface="Arial"/>
              </a:rPr>
              <a:t>ф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spc="5" dirty="0">
                <a:latin typeface="Arial"/>
                <a:cs typeface="Arial"/>
              </a:rPr>
              <a:t>к</a:t>
            </a:r>
            <a:r>
              <a:rPr sz="1800" b="1" spc="-10" dirty="0">
                <a:latin typeface="Arial"/>
                <a:cs typeface="Arial"/>
              </a:rPr>
              <a:t>т</a:t>
            </a:r>
            <a:r>
              <a:rPr sz="1800" b="1" spc="5" dirty="0">
                <a:latin typeface="Arial"/>
                <a:cs typeface="Arial"/>
              </a:rPr>
              <a:t>и</a:t>
            </a:r>
            <a:r>
              <a:rPr sz="1800" b="1" dirty="0">
                <a:latin typeface="Arial"/>
                <a:cs typeface="Arial"/>
              </a:rPr>
              <a:t>вн</a:t>
            </a:r>
            <a:r>
              <a:rPr sz="1800" b="1" spc="-25" dirty="0">
                <a:latin typeface="Arial"/>
                <a:cs typeface="Arial"/>
              </a:rPr>
              <a:t>о</a:t>
            </a:r>
            <a:r>
              <a:rPr sz="1800" b="1" dirty="0">
                <a:latin typeface="Arial"/>
                <a:cs typeface="Arial"/>
              </a:rPr>
              <a:t>с</a:t>
            </a:r>
            <a:r>
              <a:rPr sz="1800" b="1" spc="-20" dirty="0">
                <a:latin typeface="Arial"/>
                <a:cs typeface="Arial"/>
              </a:rPr>
              <a:t>т</a:t>
            </a:r>
            <a:r>
              <a:rPr sz="1800" b="1" dirty="0">
                <a:latin typeface="Arial"/>
                <a:cs typeface="Arial"/>
              </a:rPr>
              <a:t>і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24</a:t>
            </a:fld>
            <a:endParaRPr spc="-1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BCD2C1-A3FB-D9B9-57B9-7B6A0ECCED07}"/>
              </a:ext>
            </a:extLst>
          </p:cNvPr>
          <p:cNvSpPr txBox="1"/>
          <p:nvPr/>
        </p:nvSpPr>
        <p:spPr>
          <a:xfrm>
            <a:off x="442333" y="1734744"/>
            <a:ext cx="7947025" cy="856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0840" lvl="1">
              <a:lnSpc>
                <a:spcPct val="100000"/>
              </a:lnSpc>
              <a:spcBef>
                <a:spcPts val="195"/>
              </a:spcBef>
              <a:tabLst>
                <a:tab pos="730885" algn="l"/>
              </a:tabLst>
            </a:pPr>
            <a:r>
              <a:rPr lang="uk-UA" sz="1600" b="1" spc="-15" dirty="0">
                <a:latin typeface="Arial"/>
                <a:cs typeface="Arial"/>
              </a:rPr>
              <a:t>Першочергові заходи для існуючих будівель:</a:t>
            </a:r>
          </a:p>
          <a:p>
            <a:pPr marL="370840" lvl="1" algn="just">
              <a:lnSpc>
                <a:spcPct val="100000"/>
              </a:lnSpc>
              <a:spcBef>
                <a:spcPts val="195"/>
              </a:spcBef>
              <a:tabLst>
                <a:tab pos="730885" algn="l"/>
              </a:tabLst>
            </a:pPr>
            <a:r>
              <a:rPr lang="uk-UA" sz="1600" spc="-15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uk-UA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Встановлення автоматичних регуляторів температури повітря на  опалювальних приладах</a:t>
            </a:r>
            <a:r>
              <a:rPr lang="uk-UA" sz="1600" spc="-1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E577E87-D80B-C429-0693-D50B2A1750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4" b="5621"/>
          <a:stretch/>
        </p:blipFill>
        <p:spPr>
          <a:xfrm>
            <a:off x="3429000" y="2874600"/>
            <a:ext cx="5715000" cy="333524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DDC7BBD-C60F-2247-20A0-0C52F98B10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39" y="3352800"/>
            <a:ext cx="3217511" cy="25589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31889"/>
            <a:ext cx="1905000" cy="21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351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5881" y="1229803"/>
            <a:ext cx="552640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1800" b="1" spc="-105" dirty="0">
                <a:latin typeface="Arial"/>
                <a:cs typeface="Arial"/>
              </a:rPr>
              <a:t>5</a:t>
            </a:r>
            <a:r>
              <a:rPr sz="1800" b="1" dirty="0">
                <a:latin typeface="Arial"/>
                <a:cs typeface="Arial"/>
              </a:rPr>
              <a:t>.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Впро</a:t>
            </a:r>
            <a:r>
              <a:rPr sz="1800" b="1" spc="-30" dirty="0">
                <a:latin typeface="Arial"/>
                <a:cs typeface="Arial"/>
              </a:rPr>
              <a:t>в</a:t>
            </a:r>
            <a:r>
              <a:rPr sz="1800" b="1" spc="-10" dirty="0">
                <a:latin typeface="Arial"/>
                <a:cs typeface="Arial"/>
              </a:rPr>
              <a:t>а</a:t>
            </a:r>
            <a:r>
              <a:rPr sz="1800" b="1" dirty="0">
                <a:latin typeface="Arial"/>
                <a:cs typeface="Arial"/>
              </a:rPr>
              <a:t>д</a:t>
            </a:r>
            <a:r>
              <a:rPr sz="1800" b="1" spc="-35" dirty="0">
                <a:latin typeface="Arial"/>
                <a:cs typeface="Arial"/>
              </a:rPr>
              <a:t>ж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н</a:t>
            </a:r>
            <a:r>
              <a:rPr sz="1800" b="1" spc="5" dirty="0">
                <a:latin typeface="Arial"/>
                <a:cs typeface="Arial"/>
              </a:rPr>
              <a:t>н</a:t>
            </a:r>
            <a:r>
              <a:rPr sz="1800" b="1" dirty="0">
                <a:latin typeface="Arial"/>
                <a:cs typeface="Arial"/>
              </a:rPr>
              <a:t>я </a:t>
            </a:r>
            <a:r>
              <a:rPr sz="1800" b="1" spc="-25" dirty="0">
                <a:latin typeface="Arial"/>
                <a:cs typeface="Arial"/>
              </a:rPr>
              <a:t>з</a:t>
            </a:r>
            <a:r>
              <a:rPr sz="1800" b="1" spc="-10" dirty="0">
                <a:latin typeface="Arial"/>
                <a:cs typeface="Arial"/>
              </a:rPr>
              <a:t>а</a:t>
            </a:r>
            <a:r>
              <a:rPr sz="1800" b="1" spc="-55" dirty="0">
                <a:latin typeface="Arial"/>
                <a:cs typeface="Arial"/>
              </a:rPr>
              <a:t>х</a:t>
            </a:r>
            <a:r>
              <a:rPr sz="1800" b="1" spc="-25" dirty="0">
                <a:latin typeface="Arial"/>
                <a:cs typeface="Arial"/>
              </a:rPr>
              <a:t>о</a:t>
            </a:r>
            <a:r>
              <a:rPr sz="1800" b="1" dirty="0">
                <a:latin typeface="Arial"/>
                <a:cs typeface="Arial"/>
              </a:rPr>
              <a:t>дів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з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ен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р</a:t>
            </a:r>
            <a:r>
              <a:rPr sz="1800" b="1" spc="-30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ое</a:t>
            </a:r>
            <a:r>
              <a:rPr sz="1800" b="1" spc="-70" dirty="0">
                <a:latin typeface="Arial"/>
                <a:cs typeface="Arial"/>
              </a:rPr>
              <a:t>ф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spc="5" dirty="0">
                <a:latin typeface="Arial"/>
                <a:cs typeface="Arial"/>
              </a:rPr>
              <a:t>к</a:t>
            </a:r>
            <a:r>
              <a:rPr sz="1800" b="1" spc="-10" dirty="0">
                <a:latin typeface="Arial"/>
                <a:cs typeface="Arial"/>
              </a:rPr>
              <a:t>т</a:t>
            </a:r>
            <a:r>
              <a:rPr sz="1800" b="1" spc="5" dirty="0">
                <a:latin typeface="Arial"/>
                <a:cs typeface="Arial"/>
              </a:rPr>
              <a:t>и</a:t>
            </a:r>
            <a:r>
              <a:rPr sz="1800" b="1" dirty="0">
                <a:latin typeface="Arial"/>
                <a:cs typeface="Arial"/>
              </a:rPr>
              <a:t>вн</a:t>
            </a:r>
            <a:r>
              <a:rPr sz="1800" b="1" spc="-25" dirty="0">
                <a:latin typeface="Arial"/>
                <a:cs typeface="Arial"/>
              </a:rPr>
              <a:t>о</a:t>
            </a:r>
            <a:r>
              <a:rPr sz="1800" b="1" dirty="0">
                <a:latin typeface="Arial"/>
                <a:cs typeface="Arial"/>
              </a:rPr>
              <a:t>с</a:t>
            </a:r>
            <a:r>
              <a:rPr sz="1800" b="1" spc="-20" dirty="0">
                <a:latin typeface="Arial"/>
                <a:cs typeface="Arial"/>
              </a:rPr>
              <a:t>т</a:t>
            </a:r>
            <a:r>
              <a:rPr sz="1800" b="1" dirty="0">
                <a:latin typeface="Arial"/>
                <a:cs typeface="Arial"/>
              </a:rPr>
              <a:t>і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25</a:t>
            </a:fld>
            <a:endParaRPr spc="-1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BCD2C1-A3FB-D9B9-57B9-7B6A0ECCED07}"/>
              </a:ext>
            </a:extLst>
          </p:cNvPr>
          <p:cNvSpPr txBox="1"/>
          <p:nvPr/>
        </p:nvSpPr>
        <p:spPr>
          <a:xfrm>
            <a:off x="442333" y="1734744"/>
            <a:ext cx="7947025" cy="610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0840" lvl="1">
              <a:lnSpc>
                <a:spcPct val="100000"/>
              </a:lnSpc>
              <a:spcBef>
                <a:spcPts val="195"/>
              </a:spcBef>
              <a:tabLst>
                <a:tab pos="730885" algn="l"/>
              </a:tabLst>
            </a:pPr>
            <a:r>
              <a:rPr lang="uk-UA" sz="1600" b="1" spc="-15" dirty="0">
                <a:latin typeface="Arial"/>
                <a:cs typeface="Arial"/>
              </a:rPr>
              <a:t>Першочергові заходи для існуючих будівель:</a:t>
            </a:r>
          </a:p>
          <a:p>
            <a:pPr marL="370840" lvl="1" algn="just">
              <a:lnSpc>
                <a:spcPct val="100000"/>
              </a:lnSpc>
              <a:spcBef>
                <a:spcPts val="195"/>
              </a:spcBef>
              <a:tabLst>
                <a:tab pos="730885" algn="l"/>
              </a:tabLst>
            </a:pPr>
            <a:r>
              <a:rPr lang="uk-UA" sz="1600" spc="-15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uk-UA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Утеплення повітропроводів систем вентиляції</a:t>
            </a:r>
            <a:r>
              <a:rPr lang="uk-UA" sz="1600" spc="-1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80D334-E307-C438-5406-555C3A281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72005"/>
            <a:ext cx="3553697" cy="27384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37A02E7-EB30-648A-FFB5-7630FB4301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872005"/>
            <a:ext cx="4694572" cy="26759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31889"/>
            <a:ext cx="1905000" cy="21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73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5881" y="1229803"/>
            <a:ext cx="552640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1800" b="1" spc="-105" dirty="0">
                <a:latin typeface="Arial"/>
                <a:cs typeface="Arial"/>
              </a:rPr>
              <a:t>5</a:t>
            </a:r>
            <a:r>
              <a:rPr sz="1800" b="1" dirty="0">
                <a:latin typeface="Arial"/>
                <a:cs typeface="Arial"/>
              </a:rPr>
              <a:t>.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Впро</a:t>
            </a:r>
            <a:r>
              <a:rPr sz="1800" b="1" spc="-30" dirty="0">
                <a:latin typeface="Arial"/>
                <a:cs typeface="Arial"/>
              </a:rPr>
              <a:t>в</a:t>
            </a:r>
            <a:r>
              <a:rPr sz="1800" b="1" spc="-10" dirty="0">
                <a:latin typeface="Arial"/>
                <a:cs typeface="Arial"/>
              </a:rPr>
              <a:t>а</a:t>
            </a:r>
            <a:r>
              <a:rPr sz="1800" b="1" dirty="0">
                <a:latin typeface="Arial"/>
                <a:cs typeface="Arial"/>
              </a:rPr>
              <a:t>д</a:t>
            </a:r>
            <a:r>
              <a:rPr sz="1800" b="1" spc="-35" dirty="0">
                <a:latin typeface="Arial"/>
                <a:cs typeface="Arial"/>
              </a:rPr>
              <a:t>ж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н</a:t>
            </a:r>
            <a:r>
              <a:rPr sz="1800" b="1" spc="5" dirty="0">
                <a:latin typeface="Arial"/>
                <a:cs typeface="Arial"/>
              </a:rPr>
              <a:t>н</a:t>
            </a:r>
            <a:r>
              <a:rPr sz="1800" b="1" dirty="0">
                <a:latin typeface="Arial"/>
                <a:cs typeface="Arial"/>
              </a:rPr>
              <a:t>я </a:t>
            </a:r>
            <a:r>
              <a:rPr sz="1800" b="1" spc="-25" dirty="0">
                <a:latin typeface="Arial"/>
                <a:cs typeface="Arial"/>
              </a:rPr>
              <a:t>з</a:t>
            </a:r>
            <a:r>
              <a:rPr sz="1800" b="1" spc="-10" dirty="0">
                <a:latin typeface="Arial"/>
                <a:cs typeface="Arial"/>
              </a:rPr>
              <a:t>а</a:t>
            </a:r>
            <a:r>
              <a:rPr sz="1800" b="1" spc="-55" dirty="0">
                <a:latin typeface="Arial"/>
                <a:cs typeface="Arial"/>
              </a:rPr>
              <a:t>х</a:t>
            </a:r>
            <a:r>
              <a:rPr sz="1800" b="1" spc="-25" dirty="0">
                <a:latin typeface="Arial"/>
                <a:cs typeface="Arial"/>
              </a:rPr>
              <a:t>о</a:t>
            </a:r>
            <a:r>
              <a:rPr sz="1800" b="1" dirty="0">
                <a:latin typeface="Arial"/>
                <a:cs typeface="Arial"/>
              </a:rPr>
              <a:t>дів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з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ен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р</a:t>
            </a:r>
            <a:r>
              <a:rPr sz="1800" b="1" spc="-30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ое</a:t>
            </a:r>
            <a:r>
              <a:rPr sz="1800" b="1" spc="-70" dirty="0">
                <a:latin typeface="Arial"/>
                <a:cs typeface="Arial"/>
              </a:rPr>
              <a:t>ф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spc="5" dirty="0">
                <a:latin typeface="Arial"/>
                <a:cs typeface="Arial"/>
              </a:rPr>
              <a:t>к</a:t>
            </a:r>
            <a:r>
              <a:rPr sz="1800" b="1" spc="-10" dirty="0">
                <a:latin typeface="Arial"/>
                <a:cs typeface="Arial"/>
              </a:rPr>
              <a:t>т</a:t>
            </a:r>
            <a:r>
              <a:rPr sz="1800" b="1" spc="5" dirty="0">
                <a:latin typeface="Arial"/>
                <a:cs typeface="Arial"/>
              </a:rPr>
              <a:t>и</a:t>
            </a:r>
            <a:r>
              <a:rPr sz="1800" b="1" dirty="0">
                <a:latin typeface="Arial"/>
                <a:cs typeface="Arial"/>
              </a:rPr>
              <a:t>вн</a:t>
            </a:r>
            <a:r>
              <a:rPr sz="1800" b="1" spc="-25" dirty="0">
                <a:latin typeface="Arial"/>
                <a:cs typeface="Arial"/>
              </a:rPr>
              <a:t>о</a:t>
            </a:r>
            <a:r>
              <a:rPr sz="1800" b="1" dirty="0">
                <a:latin typeface="Arial"/>
                <a:cs typeface="Arial"/>
              </a:rPr>
              <a:t>с</a:t>
            </a:r>
            <a:r>
              <a:rPr sz="1800" b="1" spc="-20" dirty="0">
                <a:latin typeface="Arial"/>
                <a:cs typeface="Arial"/>
              </a:rPr>
              <a:t>т</a:t>
            </a:r>
            <a:r>
              <a:rPr sz="1800" b="1" dirty="0">
                <a:latin typeface="Arial"/>
                <a:cs typeface="Arial"/>
              </a:rPr>
              <a:t>і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26</a:t>
            </a:fld>
            <a:endParaRPr spc="-1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BCD2C1-A3FB-D9B9-57B9-7B6A0ECCED07}"/>
              </a:ext>
            </a:extLst>
          </p:cNvPr>
          <p:cNvSpPr txBox="1"/>
          <p:nvPr/>
        </p:nvSpPr>
        <p:spPr>
          <a:xfrm>
            <a:off x="442333" y="1734744"/>
            <a:ext cx="7947025" cy="610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0840" lvl="1">
              <a:lnSpc>
                <a:spcPct val="100000"/>
              </a:lnSpc>
              <a:spcBef>
                <a:spcPts val="195"/>
              </a:spcBef>
              <a:tabLst>
                <a:tab pos="730885" algn="l"/>
              </a:tabLst>
            </a:pPr>
            <a:r>
              <a:rPr lang="uk-UA" sz="1600" b="1" spc="-15" dirty="0">
                <a:latin typeface="Arial"/>
                <a:cs typeface="Arial"/>
              </a:rPr>
              <a:t>Першочергові заходи для існуючих будівель:</a:t>
            </a:r>
          </a:p>
          <a:p>
            <a:pPr marL="370840" lvl="1" algn="just">
              <a:lnSpc>
                <a:spcPct val="100000"/>
              </a:lnSpc>
              <a:spcBef>
                <a:spcPts val="195"/>
              </a:spcBef>
              <a:tabLst>
                <a:tab pos="730885" algn="l"/>
              </a:tabLst>
            </a:pPr>
            <a:r>
              <a:rPr lang="uk-UA" sz="1600" spc="-15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uk-UA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Заміна вентиляторів та вентиляційних установок</a:t>
            </a:r>
            <a:r>
              <a:rPr lang="uk-UA" sz="1600" spc="-1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B61556-A6DD-D724-B64E-F00ED2842E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7" y="2798116"/>
            <a:ext cx="3077658" cy="307765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E438D28-385F-BF98-34A7-8C011EF3B1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258" y="2560533"/>
            <a:ext cx="5715000" cy="35528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31889"/>
            <a:ext cx="1905000" cy="21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60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5881" y="1229803"/>
            <a:ext cx="552640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1800" b="1" spc="-105" dirty="0">
                <a:latin typeface="Arial"/>
                <a:cs typeface="Arial"/>
              </a:rPr>
              <a:t>5</a:t>
            </a:r>
            <a:r>
              <a:rPr sz="1800" b="1" dirty="0">
                <a:latin typeface="Arial"/>
                <a:cs typeface="Arial"/>
              </a:rPr>
              <a:t>.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Впро</a:t>
            </a:r>
            <a:r>
              <a:rPr sz="1800" b="1" spc="-30" dirty="0">
                <a:latin typeface="Arial"/>
                <a:cs typeface="Arial"/>
              </a:rPr>
              <a:t>в</a:t>
            </a:r>
            <a:r>
              <a:rPr sz="1800" b="1" spc="-10" dirty="0">
                <a:latin typeface="Arial"/>
                <a:cs typeface="Arial"/>
              </a:rPr>
              <a:t>а</a:t>
            </a:r>
            <a:r>
              <a:rPr sz="1800" b="1" dirty="0">
                <a:latin typeface="Arial"/>
                <a:cs typeface="Arial"/>
              </a:rPr>
              <a:t>д</a:t>
            </a:r>
            <a:r>
              <a:rPr sz="1800" b="1" spc="-35" dirty="0">
                <a:latin typeface="Arial"/>
                <a:cs typeface="Arial"/>
              </a:rPr>
              <a:t>ж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н</a:t>
            </a:r>
            <a:r>
              <a:rPr sz="1800" b="1" spc="5" dirty="0">
                <a:latin typeface="Arial"/>
                <a:cs typeface="Arial"/>
              </a:rPr>
              <a:t>н</a:t>
            </a:r>
            <a:r>
              <a:rPr sz="1800" b="1" dirty="0">
                <a:latin typeface="Arial"/>
                <a:cs typeface="Arial"/>
              </a:rPr>
              <a:t>я </a:t>
            </a:r>
            <a:r>
              <a:rPr sz="1800" b="1" spc="-25" dirty="0">
                <a:latin typeface="Arial"/>
                <a:cs typeface="Arial"/>
              </a:rPr>
              <a:t>з</a:t>
            </a:r>
            <a:r>
              <a:rPr sz="1800" b="1" spc="-10" dirty="0">
                <a:latin typeface="Arial"/>
                <a:cs typeface="Arial"/>
              </a:rPr>
              <a:t>а</a:t>
            </a:r>
            <a:r>
              <a:rPr sz="1800" b="1" spc="-55" dirty="0">
                <a:latin typeface="Arial"/>
                <a:cs typeface="Arial"/>
              </a:rPr>
              <a:t>х</a:t>
            </a:r>
            <a:r>
              <a:rPr sz="1800" b="1" spc="-25" dirty="0">
                <a:latin typeface="Arial"/>
                <a:cs typeface="Arial"/>
              </a:rPr>
              <a:t>о</a:t>
            </a:r>
            <a:r>
              <a:rPr sz="1800" b="1" dirty="0">
                <a:latin typeface="Arial"/>
                <a:cs typeface="Arial"/>
              </a:rPr>
              <a:t>дів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з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ен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р</a:t>
            </a:r>
            <a:r>
              <a:rPr sz="1800" b="1" spc="-30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ое</a:t>
            </a:r>
            <a:r>
              <a:rPr sz="1800" b="1" spc="-70" dirty="0">
                <a:latin typeface="Arial"/>
                <a:cs typeface="Arial"/>
              </a:rPr>
              <a:t>ф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spc="5" dirty="0">
                <a:latin typeface="Arial"/>
                <a:cs typeface="Arial"/>
              </a:rPr>
              <a:t>к</a:t>
            </a:r>
            <a:r>
              <a:rPr sz="1800" b="1" spc="-10" dirty="0">
                <a:latin typeface="Arial"/>
                <a:cs typeface="Arial"/>
              </a:rPr>
              <a:t>т</a:t>
            </a:r>
            <a:r>
              <a:rPr sz="1800" b="1" spc="5" dirty="0">
                <a:latin typeface="Arial"/>
                <a:cs typeface="Arial"/>
              </a:rPr>
              <a:t>и</a:t>
            </a:r>
            <a:r>
              <a:rPr sz="1800" b="1" dirty="0">
                <a:latin typeface="Arial"/>
                <a:cs typeface="Arial"/>
              </a:rPr>
              <a:t>вн</a:t>
            </a:r>
            <a:r>
              <a:rPr sz="1800" b="1" spc="-25" dirty="0">
                <a:latin typeface="Arial"/>
                <a:cs typeface="Arial"/>
              </a:rPr>
              <a:t>о</a:t>
            </a:r>
            <a:r>
              <a:rPr sz="1800" b="1" dirty="0">
                <a:latin typeface="Arial"/>
                <a:cs typeface="Arial"/>
              </a:rPr>
              <a:t>с</a:t>
            </a:r>
            <a:r>
              <a:rPr sz="1800" b="1" spc="-20" dirty="0">
                <a:latin typeface="Arial"/>
                <a:cs typeface="Arial"/>
              </a:rPr>
              <a:t>т</a:t>
            </a:r>
            <a:r>
              <a:rPr sz="1800" b="1" dirty="0">
                <a:latin typeface="Arial"/>
                <a:cs typeface="Arial"/>
              </a:rPr>
              <a:t>і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27</a:t>
            </a:fld>
            <a:endParaRPr spc="-1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BCD2C1-A3FB-D9B9-57B9-7B6A0ECCED07}"/>
              </a:ext>
            </a:extLst>
          </p:cNvPr>
          <p:cNvSpPr txBox="1"/>
          <p:nvPr/>
        </p:nvSpPr>
        <p:spPr>
          <a:xfrm>
            <a:off x="442333" y="1734744"/>
            <a:ext cx="7947025" cy="856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0840" lvl="1">
              <a:lnSpc>
                <a:spcPct val="100000"/>
              </a:lnSpc>
              <a:spcBef>
                <a:spcPts val="195"/>
              </a:spcBef>
              <a:tabLst>
                <a:tab pos="730885" algn="l"/>
              </a:tabLst>
            </a:pPr>
            <a:r>
              <a:rPr lang="uk-UA" sz="1600" b="1" spc="-15" dirty="0">
                <a:latin typeface="Arial"/>
                <a:cs typeface="Arial"/>
              </a:rPr>
              <a:t>Першочергові заходи для існуючих будівель:</a:t>
            </a:r>
          </a:p>
          <a:p>
            <a:pPr marL="370840" lvl="1" algn="just">
              <a:lnSpc>
                <a:spcPct val="100000"/>
              </a:lnSpc>
              <a:spcBef>
                <a:spcPts val="195"/>
              </a:spcBef>
              <a:tabLst>
                <a:tab pos="730885" algn="l"/>
              </a:tabLst>
            </a:pPr>
            <a:r>
              <a:rPr lang="uk-UA" sz="1600" spc="-15" dirty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uk-UA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Модернізація системи освітлення приміщеннях (місцях) загального користування</a:t>
            </a:r>
            <a:r>
              <a:rPr lang="uk-UA" sz="1600" spc="-1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0A0DD2-F459-5B3F-81A9-6B8F88197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33" y="2819331"/>
            <a:ext cx="5541151" cy="29060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48716F3-B4D8-3482-7050-05038EC23F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57617"/>
            <a:ext cx="2667000" cy="2667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31889"/>
            <a:ext cx="1905000" cy="21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52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5881" y="1229803"/>
            <a:ext cx="552640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1800" b="1" spc="-105" dirty="0">
                <a:latin typeface="Arial"/>
                <a:cs typeface="Arial"/>
              </a:rPr>
              <a:t>5</a:t>
            </a:r>
            <a:r>
              <a:rPr sz="1800" b="1" dirty="0">
                <a:latin typeface="Arial"/>
                <a:cs typeface="Arial"/>
              </a:rPr>
              <a:t>.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Впро</a:t>
            </a:r>
            <a:r>
              <a:rPr sz="1800" b="1" spc="-30" dirty="0">
                <a:latin typeface="Arial"/>
                <a:cs typeface="Arial"/>
              </a:rPr>
              <a:t>в</a:t>
            </a:r>
            <a:r>
              <a:rPr sz="1800" b="1" spc="-10" dirty="0">
                <a:latin typeface="Arial"/>
                <a:cs typeface="Arial"/>
              </a:rPr>
              <a:t>а</a:t>
            </a:r>
            <a:r>
              <a:rPr sz="1800" b="1" dirty="0">
                <a:latin typeface="Arial"/>
                <a:cs typeface="Arial"/>
              </a:rPr>
              <a:t>д</a:t>
            </a:r>
            <a:r>
              <a:rPr sz="1800" b="1" spc="-35" dirty="0">
                <a:latin typeface="Arial"/>
                <a:cs typeface="Arial"/>
              </a:rPr>
              <a:t>ж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н</a:t>
            </a:r>
            <a:r>
              <a:rPr sz="1800" b="1" spc="5" dirty="0">
                <a:latin typeface="Arial"/>
                <a:cs typeface="Arial"/>
              </a:rPr>
              <a:t>н</a:t>
            </a:r>
            <a:r>
              <a:rPr sz="1800" b="1" dirty="0">
                <a:latin typeface="Arial"/>
                <a:cs typeface="Arial"/>
              </a:rPr>
              <a:t>я </a:t>
            </a:r>
            <a:r>
              <a:rPr sz="1800" b="1" spc="-25" dirty="0">
                <a:latin typeface="Arial"/>
                <a:cs typeface="Arial"/>
              </a:rPr>
              <a:t>з</a:t>
            </a:r>
            <a:r>
              <a:rPr sz="1800" b="1" spc="-10" dirty="0">
                <a:latin typeface="Arial"/>
                <a:cs typeface="Arial"/>
              </a:rPr>
              <a:t>а</a:t>
            </a:r>
            <a:r>
              <a:rPr sz="1800" b="1" spc="-55" dirty="0">
                <a:latin typeface="Arial"/>
                <a:cs typeface="Arial"/>
              </a:rPr>
              <a:t>х</a:t>
            </a:r>
            <a:r>
              <a:rPr sz="1800" b="1" spc="-25" dirty="0">
                <a:latin typeface="Arial"/>
                <a:cs typeface="Arial"/>
              </a:rPr>
              <a:t>о</a:t>
            </a:r>
            <a:r>
              <a:rPr sz="1800" b="1" dirty="0">
                <a:latin typeface="Arial"/>
                <a:cs typeface="Arial"/>
              </a:rPr>
              <a:t>дів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з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ен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р</a:t>
            </a:r>
            <a:r>
              <a:rPr sz="1800" b="1" spc="-30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ое</a:t>
            </a:r>
            <a:r>
              <a:rPr sz="1800" b="1" spc="-70" dirty="0">
                <a:latin typeface="Arial"/>
                <a:cs typeface="Arial"/>
              </a:rPr>
              <a:t>ф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spc="5" dirty="0">
                <a:latin typeface="Arial"/>
                <a:cs typeface="Arial"/>
              </a:rPr>
              <a:t>к</a:t>
            </a:r>
            <a:r>
              <a:rPr sz="1800" b="1" spc="-10" dirty="0">
                <a:latin typeface="Arial"/>
                <a:cs typeface="Arial"/>
              </a:rPr>
              <a:t>т</a:t>
            </a:r>
            <a:r>
              <a:rPr sz="1800" b="1" spc="5" dirty="0">
                <a:latin typeface="Arial"/>
                <a:cs typeface="Arial"/>
              </a:rPr>
              <a:t>и</a:t>
            </a:r>
            <a:r>
              <a:rPr sz="1800" b="1" dirty="0">
                <a:latin typeface="Arial"/>
                <a:cs typeface="Arial"/>
              </a:rPr>
              <a:t>вн</a:t>
            </a:r>
            <a:r>
              <a:rPr sz="1800" b="1" spc="-25" dirty="0">
                <a:latin typeface="Arial"/>
                <a:cs typeface="Arial"/>
              </a:rPr>
              <a:t>о</a:t>
            </a:r>
            <a:r>
              <a:rPr sz="1800" b="1" dirty="0">
                <a:latin typeface="Arial"/>
                <a:cs typeface="Arial"/>
              </a:rPr>
              <a:t>с</a:t>
            </a:r>
            <a:r>
              <a:rPr sz="1800" b="1" spc="-20" dirty="0">
                <a:latin typeface="Arial"/>
                <a:cs typeface="Arial"/>
              </a:rPr>
              <a:t>т</a:t>
            </a:r>
            <a:r>
              <a:rPr sz="1800" b="1" dirty="0">
                <a:latin typeface="Arial"/>
                <a:cs typeface="Arial"/>
              </a:rPr>
              <a:t>і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28</a:t>
            </a:fld>
            <a:endParaRPr spc="-1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BCD2C1-A3FB-D9B9-57B9-7B6A0ECCED07}"/>
              </a:ext>
            </a:extLst>
          </p:cNvPr>
          <p:cNvSpPr txBox="1"/>
          <p:nvPr/>
        </p:nvSpPr>
        <p:spPr>
          <a:xfrm>
            <a:off x="442333" y="1734744"/>
            <a:ext cx="79470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0840" lvl="1">
              <a:lnSpc>
                <a:spcPct val="100000"/>
              </a:lnSpc>
              <a:spcBef>
                <a:spcPts val="195"/>
              </a:spcBef>
              <a:tabLst>
                <a:tab pos="730885" algn="l"/>
              </a:tabLst>
            </a:pPr>
            <a:r>
              <a:rPr lang="uk-UA" sz="1600" b="1" spc="-15" dirty="0">
                <a:latin typeface="Arial"/>
                <a:cs typeface="Arial"/>
              </a:rPr>
              <a:t>Заходи стосовно утеплення/заміни огороджувальних конструкцій: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EFDD799-740D-0B42-2B41-23A7B3EC2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539604"/>
              </p:ext>
            </p:extLst>
          </p:nvPr>
        </p:nvGraphicFramePr>
        <p:xfrm>
          <a:off x="565880" y="2133600"/>
          <a:ext cx="8077200" cy="35220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5243">
                  <a:extLst>
                    <a:ext uri="{9D8B030D-6E8A-4147-A177-3AD203B41FA5}">
                      <a16:colId xmlns:a16="http://schemas.microsoft.com/office/drawing/2014/main" val="3325952531"/>
                    </a:ext>
                  </a:extLst>
                </a:gridCol>
                <a:gridCol w="2845487">
                  <a:extLst>
                    <a:ext uri="{9D8B030D-6E8A-4147-A177-3AD203B41FA5}">
                      <a16:colId xmlns:a16="http://schemas.microsoft.com/office/drawing/2014/main" val="2480474984"/>
                    </a:ext>
                  </a:extLst>
                </a:gridCol>
                <a:gridCol w="4666470">
                  <a:extLst>
                    <a:ext uri="{9D8B030D-6E8A-4147-A177-3AD203B41FA5}">
                      <a16:colId xmlns:a16="http://schemas.microsoft.com/office/drawing/2014/main" val="833763834"/>
                    </a:ext>
                  </a:extLst>
                </a:gridCol>
              </a:tblGrid>
              <a:tr h="6590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uk-UA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Найменування огородження</a:t>
                      </a:r>
                      <a:endParaRPr lang="uk-UA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Примітка</a:t>
                      </a:r>
                      <a:endParaRPr lang="uk-UA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9460307"/>
                  </a:ext>
                </a:extLst>
              </a:tr>
              <a:tr h="3220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uk-UA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Перекриття над підвалом</a:t>
                      </a:r>
                      <a:endParaRPr lang="uk-UA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Можна виконати першочергово</a:t>
                      </a:r>
                      <a:endParaRPr lang="uk-UA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5711632"/>
                  </a:ext>
                </a:extLst>
              </a:tr>
              <a:tr h="3220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uk-UA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Горищне перекриття</a:t>
                      </a:r>
                      <a:endParaRPr lang="uk-UA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Можна виконати першочергово</a:t>
                      </a:r>
                      <a:endParaRPr lang="uk-UA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1616346"/>
                  </a:ext>
                </a:extLst>
              </a:tr>
              <a:tr h="3220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uk-UA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Суміщене покриття</a:t>
                      </a:r>
                      <a:endParaRPr lang="uk-UA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Можна виконати першочергово</a:t>
                      </a:r>
                      <a:endParaRPr lang="uk-UA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4821241"/>
                  </a:ext>
                </a:extLst>
              </a:tr>
              <a:tr h="2716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uk-UA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Заміна вікон</a:t>
                      </a:r>
                      <a:endParaRPr lang="uk-UA" sz="1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Можливо виконати при капітальному ремонті фасаду</a:t>
                      </a:r>
                      <a:endParaRPr lang="uk-UA" sz="1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4229199"/>
                  </a:ext>
                </a:extLst>
              </a:tr>
              <a:tr h="3220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uk-UA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Заміна дверей</a:t>
                      </a:r>
                      <a:endParaRPr lang="uk-UA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Можна виконати першочергово</a:t>
                      </a:r>
                      <a:endParaRPr lang="uk-UA" sz="1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8735942"/>
                  </a:ext>
                </a:extLst>
              </a:tr>
              <a:tr h="3220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uk-UA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Утеплення тамбурів</a:t>
                      </a:r>
                      <a:endParaRPr lang="uk-UA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Можна виконати першочергово</a:t>
                      </a:r>
                      <a:endParaRPr lang="uk-UA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1390096"/>
                  </a:ext>
                </a:extLst>
              </a:tr>
              <a:tr h="3220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uk-UA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Утеплення зовнішніх стін</a:t>
                      </a:r>
                      <a:endParaRPr lang="uk-UA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Можливо виконати при капітальному ремонті фасаду</a:t>
                      </a:r>
                      <a:endParaRPr lang="uk-UA" sz="1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3307"/>
                  </a:ext>
                </a:extLst>
              </a:tr>
              <a:tr h="6590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uk-UA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Утеплення цоколю, в тому числі нижче мощення</a:t>
                      </a:r>
                      <a:endParaRPr lang="uk-UA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Можливо виконати при капітальному ремонті фасаду (потребує земельних робіт та заміни мощення)</a:t>
                      </a:r>
                      <a:endParaRPr lang="uk-UA" sz="1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485064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31889"/>
            <a:ext cx="1905000" cy="21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48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5881" y="1229803"/>
            <a:ext cx="552640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1800" b="1" spc="-105" dirty="0">
                <a:latin typeface="Arial"/>
                <a:cs typeface="Arial"/>
              </a:rPr>
              <a:t>5</a:t>
            </a:r>
            <a:r>
              <a:rPr sz="1800" b="1" dirty="0">
                <a:latin typeface="Arial"/>
                <a:cs typeface="Arial"/>
              </a:rPr>
              <a:t>.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Впро</a:t>
            </a:r>
            <a:r>
              <a:rPr sz="1800" b="1" spc="-30" dirty="0">
                <a:latin typeface="Arial"/>
                <a:cs typeface="Arial"/>
              </a:rPr>
              <a:t>в</a:t>
            </a:r>
            <a:r>
              <a:rPr sz="1800" b="1" spc="-10" dirty="0">
                <a:latin typeface="Arial"/>
                <a:cs typeface="Arial"/>
              </a:rPr>
              <a:t>а</a:t>
            </a:r>
            <a:r>
              <a:rPr sz="1800" b="1" dirty="0">
                <a:latin typeface="Arial"/>
                <a:cs typeface="Arial"/>
              </a:rPr>
              <a:t>д</a:t>
            </a:r>
            <a:r>
              <a:rPr sz="1800" b="1" spc="-35" dirty="0">
                <a:latin typeface="Arial"/>
                <a:cs typeface="Arial"/>
              </a:rPr>
              <a:t>ж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н</a:t>
            </a:r>
            <a:r>
              <a:rPr sz="1800" b="1" spc="5" dirty="0">
                <a:latin typeface="Arial"/>
                <a:cs typeface="Arial"/>
              </a:rPr>
              <a:t>н</a:t>
            </a:r>
            <a:r>
              <a:rPr sz="1800" b="1" dirty="0">
                <a:latin typeface="Arial"/>
                <a:cs typeface="Arial"/>
              </a:rPr>
              <a:t>я </a:t>
            </a:r>
            <a:r>
              <a:rPr sz="1800" b="1" spc="-25" dirty="0">
                <a:latin typeface="Arial"/>
                <a:cs typeface="Arial"/>
              </a:rPr>
              <a:t>з</a:t>
            </a:r>
            <a:r>
              <a:rPr sz="1800" b="1" spc="-10" dirty="0">
                <a:latin typeface="Arial"/>
                <a:cs typeface="Arial"/>
              </a:rPr>
              <a:t>а</a:t>
            </a:r>
            <a:r>
              <a:rPr sz="1800" b="1" spc="-55" dirty="0">
                <a:latin typeface="Arial"/>
                <a:cs typeface="Arial"/>
              </a:rPr>
              <a:t>х</a:t>
            </a:r>
            <a:r>
              <a:rPr sz="1800" b="1" spc="-25" dirty="0">
                <a:latin typeface="Arial"/>
                <a:cs typeface="Arial"/>
              </a:rPr>
              <a:t>о</a:t>
            </a:r>
            <a:r>
              <a:rPr sz="1800" b="1" dirty="0">
                <a:latin typeface="Arial"/>
                <a:cs typeface="Arial"/>
              </a:rPr>
              <a:t>дів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з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ен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р</a:t>
            </a:r>
            <a:r>
              <a:rPr sz="1800" b="1" spc="-30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ое</a:t>
            </a:r>
            <a:r>
              <a:rPr sz="1800" b="1" spc="-70" dirty="0">
                <a:latin typeface="Arial"/>
                <a:cs typeface="Arial"/>
              </a:rPr>
              <a:t>ф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spc="5" dirty="0">
                <a:latin typeface="Arial"/>
                <a:cs typeface="Arial"/>
              </a:rPr>
              <a:t>к</a:t>
            </a:r>
            <a:r>
              <a:rPr sz="1800" b="1" spc="-10" dirty="0">
                <a:latin typeface="Arial"/>
                <a:cs typeface="Arial"/>
              </a:rPr>
              <a:t>т</a:t>
            </a:r>
            <a:r>
              <a:rPr sz="1800" b="1" spc="5" dirty="0">
                <a:latin typeface="Arial"/>
                <a:cs typeface="Arial"/>
              </a:rPr>
              <a:t>и</a:t>
            </a:r>
            <a:r>
              <a:rPr sz="1800" b="1" dirty="0">
                <a:latin typeface="Arial"/>
                <a:cs typeface="Arial"/>
              </a:rPr>
              <a:t>вн</a:t>
            </a:r>
            <a:r>
              <a:rPr sz="1800" b="1" spc="-25" dirty="0">
                <a:latin typeface="Arial"/>
                <a:cs typeface="Arial"/>
              </a:rPr>
              <a:t>о</a:t>
            </a:r>
            <a:r>
              <a:rPr sz="1800" b="1" dirty="0">
                <a:latin typeface="Arial"/>
                <a:cs typeface="Arial"/>
              </a:rPr>
              <a:t>с</a:t>
            </a:r>
            <a:r>
              <a:rPr sz="1800" b="1" spc="-20" dirty="0">
                <a:latin typeface="Arial"/>
                <a:cs typeface="Arial"/>
              </a:rPr>
              <a:t>т</a:t>
            </a:r>
            <a:r>
              <a:rPr sz="1800" b="1" dirty="0">
                <a:latin typeface="Arial"/>
                <a:cs typeface="Arial"/>
              </a:rPr>
              <a:t>і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29</a:t>
            </a:fld>
            <a:endParaRPr spc="-1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BCD2C1-A3FB-D9B9-57B9-7B6A0ECCED07}"/>
              </a:ext>
            </a:extLst>
          </p:cNvPr>
          <p:cNvSpPr txBox="1"/>
          <p:nvPr/>
        </p:nvSpPr>
        <p:spPr>
          <a:xfrm>
            <a:off x="442333" y="1734744"/>
            <a:ext cx="79470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0840" lvl="1">
              <a:lnSpc>
                <a:spcPct val="100000"/>
              </a:lnSpc>
              <a:spcBef>
                <a:spcPts val="195"/>
              </a:spcBef>
              <a:tabLst>
                <a:tab pos="730885" algn="l"/>
              </a:tabLst>
            </a:pPr>
            <a:r>
              <a:rPr lang="uk-UA" sz="1600" b="1" spc="-15" dirty="0">
                <a:latin typeface="Arial"/>
                <a:cs typeface="Arial"/>
              </a:rPr>
              <a:t>Заходи стосовно утеплення/заміни огороджувальних конструкцій: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17E4A1-7614-21CB-9CB6-F703FAEDF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032" y="2374213"/>
            <a:ext cx="4152900" cy="33242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3931ADC-00FC-D140-7269-7A41A40ECC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40" y="2374213"/>
            <a:ext cx="4079730" cy="3324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31889"/>
            <a:ext cx="1905000" cy="21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06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5881" y="1180012"/>
            <a:ext cx="809223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dirty="0"/>
              <a:t>2</a:t>
            </a:r>
            <a:r>
              <a:rPr dirty="0"/>
              <a:t>. </a:t>
            </a:r>
            <a:r>
              <a:rPr lang="uk-UA" spc="-50" dirty="0"/>
              <a:t>Нормативні документи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3</a:t>
            </a:fld>
            <a:endParaRPr spc="-1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5A5277F-81B0-BD2F-6EB4-010FCC3A3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05000"/>
            <a:ext cx="6858000" cy="34397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31889"/>
            <a:ext cx="1905000" cy="21583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5881" y="1229803"/>
            <a:ext cx="552640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1800" b="1" spc="-105" dirty="0">
                <a:latin typeface="Arial"/>
                <a:cs typeface="Arial"/>
              </a:rPr>
              <a:t>5</a:t>
            </a:r>
            <a:r>
              <a:rPr sz="1800" b="1" dirty="0">
                <a:latin typeface="Arial"/>
                <a:cs typeface="Arial"/>
              </a:rPr>
              <a:t>.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Впро</a:t>
            </a:r>
            <a:r>
              <a:rPr sz="1800" b="1" spc="-30" dirty="0">
                <a:latin typeface="Arial"/>
                <a:cs typeface="Arial"/>
              </a:rPr>
              <a:t>в</a:t>
            </a:r>
            <a:r>
              <a:rPr sz="1800" b="1" spc="-10" dirty="0">
                <a:latin typeface="Arial"/>
                <a:cs typeface="Arial"/>
              </a:rPr>
              <a:t>а</a:t>
            </a:r>
            <a:r>
              <a:rPr sz="1800" b="1" dirty="0">
                <a:latin typeface="Arial"/>
                <a:cs typeface="Arial"/>
              </a:rPr>
              <a:t>д</a:t>
            </a:r>
            <a:r>
              <a:rPr sz="1800" b="1" spc="-35" dirty="0">
                <a:latin typeface="Arial"/>
                <a:cs typeface="Arial"/>
              </a:rPr>
              <a:t>ж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н</a:t>
            </a:r>
            <a:r>
              <a:rPr sz="1800" b="1" spc="5" dirty="0">
                <a:latin typeface="Arial"/>
                <a:cs typeface="Arial"/>
              </a:rPr>
              <a:t>н</a:t>
            </a:r>
            <a:r>
              <a:rPr sz="1800" b="1" dirty="0">
                <a:latin typeface="Arial"/>
                <a:cs typeface="Arial"/>
              </a:rPr>
              <a:t>я </a:t>
            </a:r>
            <a:r>
              <a:rPr sz="1800" b="1" spc="-25" dirty="0">
                <a:latin typeface="Arial"/>
                <a:cs typeface="Arial"/>
              </a:rPr>
              <a:t>з</a:t>
            </a:r>
            <a:r>
              <a:rPr sz="1800" b="1" spc="-10" dirty="0">
                <a:latin typeface="Arial"/>
                <a:cs typeface="Arial"/>
              </a:rPr>
              <a:t>а</a:t>
            </a:r>
            <a:r>
              <a:rPr sz="1800" b="1" spc="-55" dirty="0">
                <a:latin typeface="Arial"/>
                <a:cs typeface="Arial"/>
              </a:rPr>
              <a:t>х</a:t>
            </a:r>
            <a:r>
              <a:rPr sz="1800" b="1" spc="-25" dirty="0">
                <a:latin typeface="Arial"/>
                <a:cs typeface="Arial"/>
              </a:rPr>
              <a:t>о</a:t>
            </a:r>
            <a:r>
              <a:rPr sz="1800" b="1" dirty="0">
                <a:latin typeface="Arial"/>
                <a:cs typeface="Arial"/>
              </a:rPr>
              <a:t>дів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з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ен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р</a:t>
            </a:r>
            <a:r>
              <a:rPr sz="1800" b="1" spc="-30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ое</a:t>
            </a:r>
            <a:r>
              <a:rPr sz="1800" b="1" spc="-70" dirty="0">
                <a:latin typeface="Arial"/>
                <a:cs typeface="Arial"/>
              </a:rPr>
              <a:t>ф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spc="5" dirty="0">
                <a:latin typeface="Arial"/>
                <a:cs typeface="Arial"/>
              </a:rPr>
              <a:t>к</a:t>
            </a:r>
            <a:r>
              <a:rPr sz="1800" b="1" spc="-10" dirty="0">
                <a:latin typeface="Arial"/>
                <a:cs typeface="Arial"/>
              </a:rPr>
              <a:t>т</a:t>
            </a:r>
            <a:r>
              <a:rPr sz="1800" b="1" spc="5" dirty="0">
                <a:latin typeface="Arial"/>
                <a:cs typeface="Arial"/>
              </a:rPr>
              <a:t>и</a:t>
            </a:r>
            <a:r>
              <a:rPr sz="1800" b="1" dirty="0">
                <a:latin typeface="Arial"/>
                <a:cs typeface="Arial"/>
              </a:rPr>
              <a:t>вн</a:t>
            </a:r>
            <a:r>
              <a:rPr sz="1800" b="1" spc="-25" dirty="0">
                <a:latin typeface="Arial"/>
                <a:cs typeface="Arial"/>
              </a:rPr>
              <a:t>о</a:t>
            </a:r>
            <a:r>
              <a:rPr sz="1800" b="1" dirty="0">
                <a:latin typeface="Arial"/>
                <a:cs typeface="Arial"/>
              </a:rPr>
              <a:t>с</a:t>
            </a:r>
            <a:r>
              <a:rPr sz="1800" b="1" spc="-20" dirty="0">
                <a:latin typeface="Arial"/>
                <a:cs typeface="Arial"/>
              </a:rPr>
              <a:t>т</a:t>
            </a:r>
            <a:r>
              <a:rPr sz="1800" b="1" dirty="0">
                <a:latin typeface="Arial"/>
                <a:cs typeface="Arial"/>
              </a:rPr>
              <a:t>і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30</a:t>
            </a:fld>
            <a:endParaRPr spc="-1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BCD2C1-A3FB-D9B9-57B9-7B6A0ECCED07}"/>
              </a:ext>
            </a:extLst>
          </p:cNvPr>
          <p:cNvSpPr txBox="1"/>
          <p:nvPr/>
        </p:nvSpPr>
        <p:spPr>
          <a:xfrm>
            <a:off x="442333" y="1734744"/>
            <a:ext cx="79470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0840" lvl="1">
              <a:lnSpc>
                <a:spcPct val="100000"/>
              </a:lnSpc>
              <a:spcBef>
                <a:spcPts val="195"/>
              </a:spcBef>
              <a:tabLst>
                <a:tab pos="730885" algn="l"/>
              </a:tabLst>
            </a:pPr>
            <a:r>
              <a:rPr lang="uk-UA" sz="1600" b="1" spc="-15" dirty="0">
                <a:latin typeface="Arial"/>
                <a:cs typeface="Arial"/>
              </a:rPr>
              <a:t>Заходи стосовно утеплення/заміни огороджувальних конструкцій: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1107AA-4E97-EDC2-2814-9064D88309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8" r="17856" b="9501"/>
          <a:stretch/>
        </p:blipFill>
        <p:spPr>
          <a:xfrm>
            <a:off x="276926" y="2893296"/>
            <a:ext cx="4211141" cy="26422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29C9BE-47FF-D17D-4608-710288BD40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1"/>
          <a:stretch/>
        </p:blipFill>
        <p:spPr>
          <a:xfrm>
            <a:off x="4628560" y="3124199"/>
            <a:ext cx="4211141" cy="21804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31889"/>
            <a:ext cx="1905000" cy="21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582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5881" y="1229803"/>
            <a:ext cx="552640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1800" b="1" spc="-105" dirty="0">
                <a:latin typeface="Arial"/>
                <a:cs typeface="Arial"/>
              </a:rPr>
              <a:t>5</a:t>
            </a:r>
            <a:r>
              <a:rPr sz="1800" b="1" dirty="0">
                <a:latin typeface="Arial"/>
                <a:cs typeface="Arial"/>
              </a:rPr>
              <a:t>.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Впро</a:t>
            </a:r>
            <a:r>
              <a:rPr sz="1800" b="1" spc="-30" dirty="0">
                <a:latin typeface="Arial"/>
                <a:cs typeface="Arial"/>
              </a:rPr>
              <a:t>в</a:t>
            </a:r>
            <a:r>
              <a:rPr sz="1800" b="1" spc="-10" dirty="0">
                <a:latin typeface="Arial"/>
                <a:cs typeface="Arial"/>
              </a:rPr>
              <a:t>а</a:t>
            </a:r>
            <a:r>
              <a:rPr sz="1800" b="1" dirty="0">
                <a:latin typeface="Arial"/>
                <a:cs typeface="Arial"/>
              </a:rPr>
              <a:t>д</a:t>
            </a:r>
            <a:r>
              <a:rPr sz="1800" b="1" spc="-35" dirty="0">
                <a:latin typeface="Arial"/>
                <a:cs typeface="Arial"/>
              </a:rPr>
              <a:t>ж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н</a:t>
            </a:r>
            <a:r>
              <a:rPr sz="1800" b="1" spc="5" dirty="0">
                <a:latin typeface="Arial"/>
                <a:cs typeface="Arial"/>
              </a:rPr>
              <a:t>н</a:t>
            </a:r>
            <a:r>
              <a:rPr sz="1800" b="1" dirty="0">
                <a:latin typeface="Arial"/>
                <a:cs typeface="Arial"/>
              </a:rPr>
              <a:t>я </a:t>
            </a:r>
            <a:r>
              <a:rPr sz="1800" b="1" spc="-25" dirty="0">
                <a:latin typeface="Arial"/>
                <a:cs typeface="Arial"/>
              </a:rPr>
              <a:t>з</a:t>
            </a:r>
            <a:r>
              <a:rPr sz="1800" b="1" spc="-10" dirty="0">
                <a:latin typeface="Arial"/>
                <a:cs typeface="Arial"/>
              </a:rPr>
              <a:t>а</a:t>
            </a:r>
            <a:r>
              <a:rPr sz="1800" b="1" spc="-55" dirty="0">
                <a:latin typeface="Arial"/>
                <a:cs typeface="Arial"/>
              </a:rPr>
              <a:t>х</a:t>
            </a:r>
            <a:r>
              <a:rPr sz="1800" b="1" spc="-25" dirty="0">
                <a:latin typeface="Arial"/>
                <a:cs typeface="Arial"/>
              </a:rPr>
              <a:t>о</a:t>
            </a:r>
            <a:r>
              <a:rPr sz="1800" b="1" dirty="0">
                <a:latin typeface="Arial"/>
                <a:cs typeface="Arial"/>
              </a:rPr>
              <a:t>дів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з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ен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р</a:t>
            </a:r>
            <a:r>
              <a:rPr sz="1800" b="1" spc="-30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ое</a:t>
            </a:r>
            <a:r>
              <a:rPr sz="1800" b="1" spc="-70" dirty="0">
                <a:latin typeface="Arial"/>
                <a:cs typeface="Arial"/>
              </a:rPr>
              <a:t>ф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spc="5" dirty="0">
                <a:latin typeface="Arial"/>
                <a:cs typeface="Arial"/>
              </a:rPr>
              <a:t>к</a:t>
            </a:r>
            <a:r>
              <a:rPr sz="1800" b="1" spc="-10" dirty="0">
                <a:latin typeface="Arial"/>
                <a:cs typeface="Arial"/>
              </a:rPr>
              <a:t>т</a:t>
            </a:r>
            <a:r>
              <a:rPr sz="1800" b="1" spc="5" dirty="0">
                <a:latin typeface="Arial"/>
                <a:cs typeface="Arial"/>
              </a:rPr>
              <a:t>и</a:t>
            </a:r>
            <a:r>
              <a:rPr sz="1800" b="1" dirty="0">
                <a:latin typeface="Arial"/>
                <a:cs typeface="Arial"/>
              </a:rPr>
              <a:t>вн</a:t>
            </a:r>
            <a:r>
              <a:rPr sz="1800" b="1" spc="-25" dirty="0">
                <a:latin typeface="Arial"/>
                <a:cs typeface="Arial"/>
              </a:rPr>
              <a:t>о</a:t>
            </a:r>
            <a:r>
              <a:rPr sz="1800" b="1" dirty="0">
                <a:latin typeface="Arial"/>
                <a:cs typeface="Arial"/>
              </a:rPr>
              <a:t>с</a:t>
            </a:r>
            <a:r>
              <a:rPr sz="1800" b="1" spc="-20" dirty="0">
                <a:latin typeface="Arial"/>
                <a:cs typeface="Arial"/>
              </a:rPr>
              <a:t>т</a:t>
            </a:r>
            <a:r>
              <a:rPr sz="1800" b="1" dirty="0">
                <a:latin typeface="Arial"/>
                <a:cs typeface="Arial"/>
              </a:rPr>
              <a:t>і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31</a:t>
            </a:fld>
            <a:endParaRPr spc="-1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BCD2C1-A3FB-D9B9-57B9-7B6A0ECCED07}"/>
              </a:ext>
            </a:extLst>
          </p:cNvPr>
          <p:cNvSpPr txBox="1"/>
          <p:nvPr/>
        </p:nvSpPr>
        <p:spPr>
          <a:xfrm>
            <a:off x="442333" y="1734744"/>
            <a:ext cx="79470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0840" lvl="1">
              <a:lnSpc>
                <a:spcPct val="100000"/>
              </a:lnSpc>
              <a:spcBef>
                <a:spcPts val="195"/>
              </a:spcBef>
              <a:tabLst>
                <a:tab pos="730885" algn="l"/>
              </a:tabLst>
            </a:pPr>
            <a:r>
              <a:rPr lang="uk-UA" sz="1600" b="1" spc="-15" dirty="0">
                <a:latin typeface="Arial"/>
                <a:cs typeface="Arial"/>
              </a:rPr>
              <a:t>Заходи стосовно утеплення/заміни огороджувальних конструкцій: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2150D2-A32C-6713-70D0-6F5C432D1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3" y="2608122"/>
            <a:ext cx="4688888" cy="35166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D19AC0-5F76-CCA7-6DE9-5D26A3F7E4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4"/>
          <a:stretch/>
        </p:blipFill>
        <p:spPr>
          <a:xfrm>
            <a:off x="5029200" y="2581488"/>
            <a:ext cx="3929587" cy="3543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31889"/>
            <a:ext cx="1905000" cy="21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655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5881" y="1229803"/>
            <a:ext cx="552640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1800" b="1" spc="-105" dirty="0">
                <a:latin typeface="Arial"/>
                <a:cs typeface="Arial"/>
              </a:rPr>
              <a:t>5</a:t>
            </a:r>
            <a:r>
              <a:rPr sz="1800" b="1" dirty="0">
                <a:latin typeface="Arial"/>
                <a:cs typeface="Arial"/>
              </a:rPr>
              <a:t>.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Впро</a:t>
            </a:r>
            <a:r>
              <a:rPr sz="1800" b="1" spc="-30" dirty="0">
                <a:latin typeface="Arial"/>
                <a:cs typeface="Arial"/>
              </a:rPr>
              <a:t>в</a:t>
            </a:r>
            <a:r>
              <a:rPr sz="1800" b="1" spc="-10" dirty="0">
                <a:latin typeface="Arial"/>
                <a:cs typeface="Arial"/>
              </a:rPr>
              <a:t>а</a:t>
            </a:r>
            <a:r>
              <a:rPr sz="1800" b="1" dirty="0">
                <a:latin typeface="Arial"/>
                <a:cs typeface="Arial"/>
              </a:rPr>
              <a:t>д</a:t>
            </a:r>
            <a:r>
              <a:rPr sz="1800" b="1" spc="-35" dirty="0">
                <a:latin typeface="Arial"/>
                <a:cs typeface="Arial"/>
              </a:rPr>
              <a:t>ж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н</a:t>
            </a:r>
            <a:r>
              <a:rPr sz="1800" b="1" spc="5" dirty="0">
                <a:latin typeface="Arial"/>
                <a:cs typeface="Arial"/>
              </a:rPr>
              <a:t>н</a:t>
            </a:r>
            <a:r>
              <a:rPr sz="1800" b="1" dirty="0">
                <a:latin typeface="Arial"/>
                <a:cs typeface="Arial"/>
              </a:rPr>
              <a:t>я </a:t>
            </a:r>
            <a:r>
              <a:rPr sz="1800" b="1" spc="-25" dirty="0">
                <a:latin typeface="Arial"/>
                <a:cs typeface="Arial"/>
              </a:rPr>
              <a:t>з</a:t>
            </a:r>
            <a:r>
              <a:rPr sz="1800" b="1" spc="-10" dirty="0">
                <a:latin typeface="Arial"/>
                <a:cs typeface="Arial"/>
              </a:rPr>
              <a:t>а</a:t>
            </a:r>
            <a:r>
              <a:rPr sz="1800" b="1" spc="-55" dirty="0">
                <a:latin typeface="Arial"/>
                <a:cs typeface="Arial"/>
              </a:rPr>
              <a:t>х</a:t>
            </a:r>
            <a:r>
              <a:rPr sz="1800" b="1" spc="-25" dirty="0">
                <a:latin typeface="Arial"/>
                <a:cs typeface="Arial"/>
              </a:rPr>
              <a:t>о</a:t>
            </a:r>
            <a:r>
              <a:rPr sz="1800" b="1" dirty="0">
                <a:latin typeface="Arial"/>
                <a:cs typeface="Arial"/>
              </a:rPr>
              <a:t>дів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з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ен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р</a:t>
            </a:r>
            <a:r>
              <a:rPr sz="1800" b="1" spc="-30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ое</a:t>
            </a:r>
            <a:r>
              <a:rPr sz="1800" b="1" spc="-70" dirty="0">
                <a:latin typeface="Arial"/>
                <a:cs typeface="Arial"/>
              </a:rPr>
              <a:t>ф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spc="5" dirty="0">
                <a:latin typeface="Arial"/>
                <a:cs typeface="Arial"/>
              </a:rPr>
              <a:t>к</a:t>
            </a:r>
            <a:r>
              <a:rPr sz="1800" b="1" spc="-10" dirty="0">
                <a:latin typeface="Arial"/>
                <a:cs typeface="Arial"/>
              </a:rPr>
              <a:t>т</a:t>
            </a:r>
            <a:r>
              <a:rPr sz="1800" b="1" spc="5" dirty="0">
                <a:latin typeface="Arial"/>
                <a:cs typeface="Arial"/>
              </a:rPr>
              <a:t>и</a:t>
            </a:r>
            <a:r>
              <a:rPr sz="1800" b="1" dirty="0">
                <a:latin typeface="Arial"/>
                <a:cs typeface="Arial"/>
              </a:rPr>
              <a:t>вн</a:t>
            </a:r>
            <a:r>
              <a:rPr sz="1800" b="1" spc="-25" dirty="0">
                <a:latin typeface="Arial"/>
                <a:cs typeface="Arial"/>
              </a:rPr>
              <a:t>о</a:t>
            </a:r>
            <a:r>
              <a:rPr sz="1800" b="1" dirty="0">
                <a:latin typeface="Arial"/>
                <a:cs typeface="Arial"/>
              </a:rPr>
              <a:t>с</a:t>
            </a:r>
            <a:r>
              <a:rPr sz="1800" b="1" spc="-20" dirty="0">
                <a:latin typeface="Arial"/>
                <a:cs typeface="Arial"/>
              </a:rPr>
              <a:t>т</a:t>
            </a:r>
            <a:r>
              <a:rPr sz="1800" b="1" dirty="0">
                <a:latin typeface="Arial"/>
                <a:cs typeface="Arial"/>
              </a:rPr>
              <a:t>і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32</a:t>
            </a:fld>
            <a:endParaRPr spc="-1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BCD2C1-A3FB-D9B9-57B9-7B6A0ECCED07}"/>
              </a:ext>
            </a:extLst>
          </p:cNvPr>
          <p:cNvSpPr txBox="1"/>
          <p:nvPr/>
        </p:nvSpPr>
        <p:spPr>
          <a:xfrm>
            <a:off x="442333" y="1734744"/>
            <a:ext cx="79470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0840" lvl="1">
              <a:lnSpc>
                <a:spcPct val="100000"/>
              </a:lnSpc>
              <a:spcBef>
                <a:spcPts val="195"/>
              </a:spcBef>
              <a:tabLst>
                <a:tab pos="730885" algn="l"/>
              </a:tabLst>
            </a:pPr>
            <a:r>
              <a:rPr lang="uk-UA" sz="1600" b="1" spc="-15" dirty="0">
                <a:latin typeface="Arial"/>
                <a:cs typeface="Arial"/>
              </a:rPr>
              <a:t>Заходи стосовно утеплення/заміни огороджувальних конструкцій: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8C23D0-5E7F-0E7A-70B2-29459C239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24" y="2209800"/>
            <a:ext cx="7848600" cy="41205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31889"/>
            <a:ext cx="1905000" cy="21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099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33</a:t>
            </a:fld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525880" y="1229803"/>
            <a:ext cx="770371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1800" b="1" spc="-10" dirty="0">
                <a:latin typeface="Arial"/>
                <a:cs typeface="Arial"/>
              </a:rPr>
              <a:t>6</a:t>
            </a:r>
            <a:r>
              <a:rPr sz="1800" b="1" dirty="0">
                <a:latin typeface="Arial"/>
                <a:cs typeface="Arial"/>
              </a:rPr>
              <a:t>.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85" dirty="0">
                <a:latin typeface="Arial"/>
                <a:cs typeface="Arial"/>
              </a:rPr>
              <a:t>Т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п</a:t>
            </a:r>
            <a:r>
              <a:rPr sz="1800" b="1" spc="-30" dirty="0">
                <a:latin typeface="Arial"/>
                <a:cs typeface="Arial"/>
              </a:rPr>
              <a:t>л</a:t>
            </a:r>
            <a:r>
              <a:rPr sz="1800" b="1" spc="-45" dirty="0">
                <a:latin typeface="Arial"/>
                <a:cs typeface="Arial"/>
              </a:rPr>
              <a:t>о</a:t>
            </a:r>
            <a:r>
              <a:rPr sz="1800" b="1" spc="-35" dirty="0">
                <a:latin typeface="Arial"/>
                <a:cs typeface="Arial"/>
              </a:rPr>
              <a:t>те</a:t>
            </a:r>
            <a:r>
              <a:rPr sz="1800" b="1" spc="-10" dirty="0">
                <a:latin typeface="Arial"/>
                <a:cs typeface="Arial"/>
              </a:rPr>
              <a:t>х</a:t>
            </a:r>
            <a:r>
              <a:rPr sz="1800" b="1" dirty="0">
                <a:latin typeface="Arial"/>
                <a:cs typeface="Arial"/>
              </a:rPr>
              <a:t>нічні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lang="uk-UA" sz="1800" b="1" spc="-10" dirty="0">
                <a:latin typeface="Arial"/>
                <a:cs typeface="Arial"/>
              </a:rPr>
              <a:t>ха</a:t>
            </a:r>
            <a:r>
              <a:rPr lang="uk-UA" sz="1800" b="1" dirty="0">
                <a:latin typeface="Arial"/>
                <a:cs typeface="Arial"/>
              </a:rPr>
              <a:t>рак</a:t>
            </a:r>
            <a:r>
              <a:rPr lang="uk-UA" sz="1800" b="1" spc="-40" dirty="0">
                <a:latin typeface="Arial"/>
                <a:cs typeface="Arial"/>
              </a:rPr>
              <a:t>т</a:t>
            </a:r>
            <a:r>
              <a:rPr lang="uk-UA" sz="1800" b="1" spc="-10" dirty="0">
                <a:latin typeface="Arial"/>
                <a:cs typeface="Arial"/>
              </a:rPr>
              <a:t>е</a:t>
            </a:r>
            <a:r>
              <a:rPr lang="uk-UA" sz="1800" b="1" dirty="0">
                <a:latin typeface="Arial"/>
                <a:cs typeface="Arial"/>
              </a:rPr>
              <a:t>рис</a:t>
            </a:r>
            <a:r>
              <a:rPr lang="uk-UA" sz="1800" b="1" spc="5" dirty="0">
                <a:latin typeface="Arial"/>
                <a:cs typeface="Arial"/>
              </a:rPr>
              <a:t>т</a:t>
            </a:r>
            <a:r>
              <a:rPr lang="uk-UA" sz="1800" b="1" dirty="0">
                <a:latin typeface="Arial"/>
                <a:cs typeface="Arial"/>
              </a:rPr>
              <a:t>и</a:t>
            </a:r>
            <a:r>
              <a:rPr lang="uk-UA" sz="1800" b="1" spc="-10" dirty="0">
                <a:latin typeface="Arial"/>
                <a:cs typeface="Arial"/>
              </a:rPr>
              <a:t>к</a:t>
            </a:r>
            <a:r>
              <a:rPr lang="uk-UA" sz="1800" b="1" dirty="0">
                <a:latin typeface="Arial"/>
                <a:cs typeface="Arial"/>
              </a:rPr>
              <a:t>и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lang="uk-UA" sz="1800" b="1" spc="-25" dirty="0">
                <a:latin typeface="Arial"/>
                <a:cs typeface="Arial"/>
              </a:rPr>
              <a:t>б</a:t>
            </a:r>
            <a:r>
              <a:rPr lang="uk-UA" sz="1800" b="1" spc="-70" dirty="0">
                <a:latin typeface="Arial"/>
                <a:cs typeface="Arial"/>
              </a:rPr>
              <a:t>у</a:t>
            </a:r>
            <a:r>
              <a:rPr lang="uk-UA" sz="1800" b="1" dirty="0">
                <a:latin typeface="Arial"/>
                <a:cs typeface="Arial"/>
              </a:rPr>
              <a:t>ді</a:t>
            </a:r>
            <a:r>
              <a:rPr lang="uk-UA" sz="1800" b="1" spc="-35" dirty="0">
                <a:latin typeface="Arial"/>
                <a:cs typeface="Arial"/>
              </a:rPr>
              <a:t>в</a:t>
            </a:r>
            <a:r>
              <a:rPr lang="uk-UA" sz="1800" b="1" dirty="0">
                <a:latin typeface="Arial"/>
                <a:cs typeface="Arial"/>
              </a:rPr>
              <a:t>лі енергоефективної школи</a:t>
            </a:r>
            <a:endParaRPr sz="1800" dirty="0">
              <a:latin typeface="Arial"/>
              <a:cs typeface="Arial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41210" y="1766442"/>
          <a:ext cx="7848864" cy="42484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32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3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4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8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7481">
                <a:tc rowSpan="2">
                  <a:txBody>
                    <a:bodyPr/>
                    <a:lstStyle/>
                    <a:p>
                      <a:pPr marL="1696085" marR="117475" indent="-1577975">
                        <a:lnSpc>
                          <a:spcPct val="114999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ор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ж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ал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ь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ої</a:t>
                      </a:r>
                      <a:r>
                        <a:rPr sz="12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ц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ії</a:t>
                      </a:r>
                      <a:r>
                        <a:rPr sz="120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оі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ц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і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йн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ої об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6200" marR="66675" algn="ctr">
                        <a:lnSpc>
                          <a:spcPct val="1151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ен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й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ір</a:t>
                      </a:r>
                      <a:r>
                        <a:rPr sz="120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еп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ере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чі о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ор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ж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ал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ь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ої</a:t>
                      </a:r>
                      <a:r>
                        <a:rPr sz="12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ц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ії,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200" b="1" spc="-7" baseline="243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·К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щ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 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20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200" b="1" baseline="243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200" baseline="24305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1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0861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зн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чення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мі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іма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і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вим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677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Зо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і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ш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і</a:t>
                      </a:r>
                      <a:r>
                        <a:rPr sz="1200" b="1" spc="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ін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х: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Х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Х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4370,2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550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щ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ж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ю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ь</a:t>
                      </a:r>
                      <a:r>
                        <a:rPr sz="120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із</a:t>
                      </a:r>
                      <a:r>
                        <a:rPr sz="12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і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ш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ім</a:t>
                      </a:r>
                      <a:r>
                        <a:rPr sz="1200" b="1" spc="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і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4,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4,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4370,2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551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Покр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тт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20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х: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Х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Х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4363,3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677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і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щ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і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7,74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7,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4363,3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551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Ко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ц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ії,</a:t>
                      </a:r>
                      <a:r>
                        <a:rPr sz="1200" b="1" spc="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щ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ж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ю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ь</a:t>
                      </a:r>
                      <a:r>
                        <a:rPr sz="12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ґ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Х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Х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5475,6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278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п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і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оги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ґ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20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3,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6/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Х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1802/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,3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7550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і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ц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ьн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х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8,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Х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</a:pPr>
                      <a:r>
                        <a:rPr sz="1200" spc="-80" dirty="0">
                          <a:latin typeface="Arial"/>
                          <a:cs typeface="Arial"/>
                        </a:rPr>
                        <a:t>11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,3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4152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і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і</a:t>
                      </a:r>
                      <a:r>
                        <a:rPr sz="12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ж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ьн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і 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ц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ії,</a:t>
                      </a:r>
                      <a:r>
                        <a:rPr sz="120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ни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х: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Х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Х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1280,1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7678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ікна</a:t>
                      </a:r>
                      <a:r>
                        <a:rPr sz="12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і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і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ері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1280,1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7589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Зо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і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ш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і</a:t>
                      </a:r>
                      <a:r>
                        <a:rPr sz="1200" b="1" spc="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рі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90,2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7601">
                <a:tc gridSpan="4"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31889"/>
            <a:ext cx="1905000" cy="215837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34</a:t>
            </a:fld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437794" y="1082857"/>
            <a:ext cx="450278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1800" b="1" dirty="0">
                <a:latin typeface="Arial"/>
                <a:cs typeface="Arial"/>
              </a:rPr>
              <a:t>7</a:t>
            </a:r>
            <a:r>
              <a:rPr sz="1800" b="1" dirty="0">
                <a:latin typeface="Arial"/>
                <a:cs typeface="Arial"/>
              </a:rPr>
              <a:t>.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Енерг</a:t>
            </a:r>
            <a:r>
              <a:rPr sz="1800" b="1" spc="-35" dirty="0">
                <a:latin typeface="Arial"/>
                <a:cs typeface="Arial"/>
              </a:rPr>
              <a:t>ет</a:t>
            </a:r>
            <a:r>
              <a:rPr sz="1800" b="1" dirty="0">
                <a:latin typeface="Arial"/>
                <a:cs typeface="Arial"/>
              </a:rPr>
              <a:t>ичні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х</a:t>
            </a:r>
            <a:r>
              <a:rPr sz="1800" b="1" spc="-10" dirty="0">
                <a:latin typeface="Arial"/>
                <a:cs typeface="Arial"/>
              </a:rPr>
              <a:t>а</a:t>
            </a:r>
            <a:r>
              <a:rPr sz="1800" b="1" dirty="0">
                <a:latin typeface="Arial"/>
                <a:cs typeface="Arial"/>
              </a:rPr>
              <a:t>рак</a:t>
            </a:r>
            <a:r>
              <a:rPr sz="1800" b="1" spc="-35" dirty="0">
                <a:latin typeface="Arial"/>
                <a:cs typeface="Arial"/>
              </a:rPr>
              <a:t>т</a:t>
            </a:r>
            <a:r>
              <a:rPr sz="1800" b="1" dirty="0">
                <a:latin typeface="Arial"/>
                <a:cs typeface="Arial"/>
              </a:rPr>
              <a:t>ерист</a:t>
            </a:r>
            <a:r>
              <a:rPr sz="1800" b="1" spc="-10" dirty="0">
                <a:latin typeface="Arial"/>
                <a:cs typeface="Arial"/>
              </a:rPr>
              <a:t>и</a:t>
            </a:r>
            <a:r>
              <a:rPr sz="1800" b="1" spc="10" dirty="0">
                <a:latin typeface="Arial"/>
                <a:cs typeface="Arial"/>
              </a:rPr>
              <a:t>к</a:t>
            </a:r>
            <a:r>
              <a:rPr sz="1800" b="1" dirty="0">
                <a:latin typeface="Arial"/>
                <a:cs typeface="Arial"/>
              </a:rPr>
              <a:t>и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б</a:t>
            </a:r>
            <a:r>
              <a:rPr sz="1800" b="1" spc="-65" dirty="0">
                <a:latin typeface="Arial"/>
                <a:cs typeface="Arial"/>
              </a:rPr>
              <a:t>у</a:t>
            </a:r>
            <a:r>
              <a:rPr sz="1800" b="1" dirty="0">
                <a:latin typeface="Arial"/>
                <a:cs typeface="Arial"/>
              </a:rPr>
              <a:t>ді</a:t>
            </a:r>
            <a:r>
              <a:rPr sz="1800" b="1" spc="-30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лі</a:t>
            </a:r>
            <a:endParaRPr sz="1800" dirty="0">
              <a:latin typeface="Arial"/>
              <a:cs typeface="Arial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00036" y="1430274"/>
          <a:ext cx="7926107" cy="4926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30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9803">
                <a:tc>
                  <a:txBody>
                    <a:bodyPr/>
                    <a:lstStyle/>
                    <a:p>
                      <a:pPr marL="2540" algn="ctr">
                        <a:lnSpc>
                          <a:spcPts val="135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з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ик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94945">
                        <a:lnSpc>
                          <a:spcPts val="1350"/>
                        </a:lnSpc>
                      </a:pP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ди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иця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і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429895">
                        <a:lnSpc>
                          <a:spcPts val="135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Зн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чення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276">
                <a:tc rowSpan="2"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Річне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ма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рне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сп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жи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ння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ії,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ч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.: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7211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ти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.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т·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д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427,55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1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5369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[к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т·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/м</a:t>
                      </a:r>
                      <a:r>
                        <a:rPr sz="1200" baseline="2430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]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[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,5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]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976">
                <a:tc rowSpan="2"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Річне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ос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жи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ння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сис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оп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ння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7211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тис. к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т·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д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,0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1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5369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[к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т·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/м</a:t>
                      </a:r>
                      <a:r>
                        <a:rPr sz="1200" baseline="2430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]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[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,6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]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976">
                <a:tc rowSpan="2"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Річне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ос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жи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ння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сис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рячо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опостач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ння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7211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тис. к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т·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д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,9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1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5369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[к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т·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д/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200" baseline="2430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]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[0,82]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976">
                <a:tc rowSpan="2"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Річне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ос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жи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ння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сис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охо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ж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ння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7211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тис. к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т·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д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,08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71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5369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[к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т·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/м</a:t>
                      </a:r>
                      <a:r>
                        <a:rPr sz="1200" baseline="2430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]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[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,7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]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976">
                <a:tc rowSpan="2"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ічне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осп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жи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ва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ння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сис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нтиляції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7211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тис. к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т·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д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9085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9,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59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71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5369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[к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т·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/м</a:t>
                      </a:r>
                      <a:r>
                        <a:rPr sz="1200" baseline="2430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]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[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,8]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6976">
                <a:tc rowSpan="2"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Річне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ос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жи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ння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сис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ос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і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ння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7211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ти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.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т·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д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9085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126,504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71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5369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[к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т·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/м</a:t>
                      </a:r>
                      <a:r>
                        <a:rPr sz="1200" baseline="2430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]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[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,5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]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6977">
                <a:tc rowSpan="2"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Річна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ма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рна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опотр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ба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.ч.: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7211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тис. к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т·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д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9085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2,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77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71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5369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[к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т·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/м</a:t>
                      </a:r>
                      <a:r>
                        <a:rPr sz="1200" baseline="2430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]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[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,6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]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6977">
                <a:tc rowSpan="2"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оп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нні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7211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тис. к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т·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д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9085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0,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98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71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5369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[к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т·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/м</a:t>
                      </a:r>
                      <a:r>
                        <a:rPr sz="1200" baseline="2430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]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[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0,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9]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6976">
                <a:tc rowSpan="2"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охо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ж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нні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7211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тис. к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т·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д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,38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71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5369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[к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т·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/м</a:t>
                      </a:r>
                      <a:r>
                        <a:rPr sz="1200" baseline="2430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]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[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,4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]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6977">
                <a:tc rowSpan="2"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га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рячо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ост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ч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нні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7211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тис. к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т·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д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,9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71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5369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[к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т·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/м</a:t>
                      </a:r>
                      <a:r>
                        <a:rPr sz="1200" baseline="2430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]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[3]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7040">
                <a:tc rowSpan="2"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Річне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сп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жи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ння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пе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инної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ії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7211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тис. к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т·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д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9085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3,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99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70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5369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[к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т·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/м</a:t>
                      </a:r>
                      <a:r>
                        <a:rPr sz="1200" baseline="2430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]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7040">
                <a:tc rowSpan="2"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Річні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иди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па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рни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их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з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і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Т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9085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6,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44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70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200" baseline="24305" dirty="0">
                          <a:latin typeface="Calibri"/>
                          <a:cs typeface="Calibri"/>
                        </a:rPr>
                        <a:t>2</a:t>
                      </a:r>
                      <a:endParaRPr sz="1200" baseline="24305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,74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31889"/>
            <a:ext cx="1905000" cy="215837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35</a:t>
            </a:fld>
            <a:endParaRPr spc="-10" dirty="0"/>
          </a:p>
        </p:txBody>
      </p:sp>
      <p:sp>
        <p:nvSpPr>
          <p:cNvPr id="5" name="object 3"/>
          <p:cNvSpPr txBox="1"/>
          <p:nvPr/>
        </p:nvSpPr>
        <p:spPr>
          <a:xfrm>
            <a:off x="437794" y="1082857"/>
            <a:ext cx="450278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1800" b="1" dirty="0">
                <a:latin typeface="Arial"/>
                <a:cs typeface="Arial"/>
              </a:rPr>
              <a:t>7</a:t>
            </a:r>
            <a:r>
              <a:rPr sz="1800" b="1" dirty="0">
                <a:latin typeface="Arial"/>
                <a:cs typeface="Arial"/>
              </a:rPr>
              <a:t>.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Енерг</a:t>
            </a:r>
            <a:r>
              <a:rPr sz="1800" b="1" spc="-35" dirty="0">
                <a:latin typeface="Arial"/>
                <a:cs typeface="Arial"/>
              </a:rPr>
              <a:t>ет</a:t>
            </a:r>
            <a:r>
              <a:rPr sz="1800" b="1" dirty="0">
                <a:latin typeface="Arial"/>
                <a:cs typeface="Arial"/>
              </a:rPr>
              <a:t>ичні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х</a:t>
            </a:r>
            <a:r>
              <a:rPr sz="1800" b="1" spc="-10" dirty="0">
                <a:latin typeface="Arial"/>
                <a:cs typeface="Arial"/>
              </a:rPr>
              <a:t>а</a:t>
            </a:r>
            <a:r>
              <a:rPr sz="1800" b="1" dirty="0">
                <a:latin typeface="Arial"/>
                <a:cs typeface="Arial"/>
              </a:rPr>
              <a:t>рак</a:t>
            </a:r>
            <a:r>
              <a:rPr sz="1800" b="1" spc="-35" dirty="0">
                <a:latin typeface="Arial"/>
                <a:cs typeface="Arial"/>
              </a:rPr>
              <a:t>т</a:t>
            </a:r>
            <a:r>
              <a:rPr sz="1800" b="1" dirty="0">
                <a:latin typeface="Arial"/>
                <a:cs typeface="Arial"/>
              </a:rPr>
              <a:t>ерист</a:t>
            </a:r>
            <a:r>
              <a:rPr sz="1800" b="1" spc="-10" dirty="0">
                <a:latin typeface="Arial"/>
                <a:cs typeface="Arial"/>
              </a:rPr>
              <a:t>и</a:t>
            </a:r>
            <a:r>
              <a:rPr sz="1800" b="1" spc="10" dirty="0">
                <a:latin typeface="Arial"/>
                <a:cs typeface="Arial"/>
              </a:rPr>
              <a:t>к</a:t>
            </a:r>
            <a:r>
              <a:rPr sz="1800" b="1" dirty="0">
                <a:latin typeface="Arial"/>
                <a:cs typeface="Arial"/>
              </a:rPr>
              <a:t>и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б</a:t>
            </a:r>
            <a:r>
              <a:rPr sz="1800" b="1" spc="-65" dirty="0">
                <a:latin typeface="Arial"/>
                <a:cs typeface="Arial"/>
              </a:rPr>
              <a:t>у</a:t>
            </a:r>
            <a:r>
              <a:rPr sz="1800" b="1" dirty="0">
                <a:latin typeface="Arial"/>
                <a:cs typeface="Arial"/>
              </a:rPr>
              <a:t>ді</a:t>
            </a:r>
            <a:r>
              <a:rPr sz="1800" b="1" spc="-30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лі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746759" y="1761744"/>
            <a:ext cx="7821168" cy="42428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31889"/>
            <a:ext cx="1905000" cy="21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364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5505" y="3649908"/>
            <a:ext cx="6875145" cy="135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636905" algn="l"/>
                <a:tab pos="1826260" algn="l"/>
                <a:tab pos="2303145" algn="l"/>
                <a:tab pos="3882390" algn="l"/>
                <a:tab pos="4359275" algn="l"/>
                <a:tab pos="5729605" algn="l"/>
              </a:tabLst>
            </a:pP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п</a:t>
            </a:r>
            <a:r>
              <a:rPr sz="1800" spc="-10" dirty="0">
                <a:solidFill>
                  <a:srgbClr val="1F1A17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и	о</a:t>
            </a:r>
            <a:r>
              <a:rPr sz="1800" spc="-10" dirty="0">
                <a:solidFill>
                  <a:srgbClr val="1F1A17"/>
                </a:solidFill>
                <a:latin typeface="Arial"/>
                <a:cs typeface="Arial"/>
              </a:rPr>
              <a:t>п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ален</a:t>
            </a:r>
            <a:r>
              <a:rPr sz="1800" spc="10" dirty="0">
                <a:solidFill>
                  <a:srgbClr val="1F1A17"/>
                </a:solidFill>
                <a:latin typeface="Arial"/>
                <a:cs typeface="Arial"/>
              </a:rPr>
              <a:t>н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і	</a:t>
            </a:r>
            <a:r>
              <a:rPr sz="1800" spc="-25" dirty="0">
                <a:solidFill>
                  <a:srgbClr val="1F1A17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а	</a:t>
            </a:r>
            <a:r>
              <a:rPr sz="1800" spc="-20" dirty="0">
                <a:solidFill>
                  <a:srgbClr val="1F1A17"/>
                </a:solidFill>
                <a:latin typeface="Arial"/>
                <a:cs typeface="Arial"/>
              </a:rPr>
              <a:t>о</a:t>
            </a:r>
            <a:r>
              <a:rPr sz="1800" spc="-40" dirty="0">
                <a:solidFill>
                  <a:srgbClr val="1F1A17"/>
                </a:solidFill>
                <a:latin typeface="Arial"/>
                <a:cs typeface="Arial"/>
              </a:rPr>
              <a:t>х</a:t>
            </a:r>
            <a:r>
              <a:rPr sz="1800" spc="-45" dirty="0">
                <a:solidFill>
                  <a:srgbClr val="1F1A17"/>
                </a:solidFill>
                <a:latin typeface="Arial"/>
                <a:cs typeface="Arial"/>
              </a:rPr>
              <a:t>о</a:t>
            </a:r>
            <a:r>
              <a:rPr sz="1800" spc="25" dirty="0">
                <a:solidFill>
                  <a:srgbClr val="1F1A17"/>
                </a:solidFill>
                <a:latin typeface="Arial"/>
                <a:cs typeface="Arial"/>
              </a:rPr>
              <a:t>л</a:t>
            </a:r>
            <a:r>
              <a:rPr sz="1800" spc="-45" dirty="0">
                <a:solidFill>
                  <a:srgbClr val="1F1A17"/>
                </a:solidFill>
                <a:latin typeface="Arial"/>
                <a:cs typeface="Arial"/>
              </a:rPr>
              <a:t>о</a:t>
            </a:r>
            <a:r>
              <a:rPr sz="1800" spc="5" dirty="0">
                <a:solidFill>
                  <a:srgbClr val="1F1A17"/>
                </a:solidFill>
                <a:latin typeface="Arial"/>
                <a:cs typeface="Arial"/>
              </a:rPr>
              <a:t>д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ж</a:t>
            </a:r>
            <a:r>
              <a:rPr sz="1800" spc="-10" dirty="0">
                <a:solidFill>
                  <a:srgbClr val="1F1A17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нні	</a:t>
            </a:r>
            <a:r>
              <a:rPr sz="1800" spc="-10" dirty="0">
                <a:solidFill>
                  <a:srgbClr val="1F1A17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а	г</a:t>
            </a:r>
            <a:r>
              <a:rPr sz="1800" spc="10" dirty="0">
                <a:solidFill>
                  <a:srgbClr val="1F1A17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ан</a:t>
            </a:r>
            <a:r>
              <a:rPr sz="1800" spc="5" dirty="0">
                <a:solidFill>
                  <a:srgbClr val="1F1A17"/>
                </a:solidFill>
                <a:latin typeface="Arial"/>
                <a:cs typeface="Arial"/>
              </a:rPr>
              <a:t>и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чним	зн</a:t>
            </a:r>
            <a:r>
              <a:rPr sz="1800" spc="-45" dirty="0">
                <a:solidFill>
                  <a:srgbClr val="1F1A17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ч</a:t>
            </a:r>
            <a:r>
              <a:rPr sz="1800" spc="-10" dirty="0">
                <a:solidFill>
                  <a:srgbClr val="1F1A17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нням ен</a:t>
            </a:r>
            <a:r>
              <a:rPr sz="1800" spc="-10" dirty="0">
                <a:solidFill>
                  <a:srgbClr val="1F1A17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р</a:t>
            </a:r>
            <a:r>
              <a:rPr sz="1800" spc="-40" dirty="0">
                <a:solidFill>
                  <a:srgbClr val="1F1A17"/>
                </a:solidFill>
                <a:latin typeface="Arial"/>
                <a:cs typeface="Arial"/>
              </a:rPr>
              <a:t>г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ос</a:t>
            </a:r>
            <a:r>
              <a:rPr sz="1800" spc="-10" dirty="0">
                <a:solidFill>
                  <a:srgbClr val="1F1A17"/>
                </a:solidFill>
                <a:latin typeface="Arial"/>
                <a:cs typeface="Arial"/>
              </a:rPr>
              <a:t>п</a:t>
            </a:r>
            <a:r>
              <a:rPr sz="1800" spc="-30" dirty="0">
                <a:solidFill>
                  <a:srgbClr val="1F1A17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жи</a:t>
            </a:r>
            <a:r>
              <a:rPr sz="1800" spc="-25" dirty="0">
                <a:solidFill>
                  <a:srgbClr val="1F1A17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ання</a:t>
            </a:r>
            <a:r>
              <a:rPr sz="1800" spc="35" dirty="0">
                <a:solidFill>
                  <a:srgbClr val="1F1A1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п</a:t>
            </a:r>
            <a:r>
              <a:rPr sz="1800" spc="-10" dirty="0">
                <a:solidFill>
                  <a:srgbClr val="1F1A17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и</a:t>
            </a:r>
            <a:r>
              <a:rPr sz="1800" spc="5" dirty="0">
                <a:solidFill>
                  <a:srgbClr val="1F1A1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о</a:t>
            </a:r>
            <a:r>
              <a:rPr sz="1800" spc="-10" dirty="0">
                <a:solidFill>
                  <a:srgbClr val="1F1A17"/>
                </a:solidFill>
                <a:latin typeface="Arial"/>
                <a:cs typeface="Arial"/>
              </a:rPr>
              <a:t>п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аленні</a:t>
            </a:r>
            <a:r>
              <a:rPr sz="1800" spc="15" dirty="0">
                <a:solidFill>
                  <a:srgbClr val="1F1A17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1F1A17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а</a:t>
            </a:r>
            <a:r>
              <a:rPr sz="1800" spc="-5" dirty="0">
                <a:solidFill>
                  <a:srgbClr val="1F1A17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1F1A17"/>
                </a:solidFill>
                <a:latin typeface="Arial"/>
                <a:cs typeface="Arial"/>
              </a:rPr>
              <a:t>о</a:t>
            </a:r>
            <a:r>
              <a:rPr sz="1800" spc="-40" dirty="0">
                <a:solidFill>
                  <a:srgbClr val="1F1A17"/>
                </a:solidFill>
                <a:latin typeface="Arial"/>
                <a:cs typeface="Arial"/>
              </a:rPr>
              <a:t>х</a:t>
            </a:r>
            <a:r>
              <a:rPr sz="1800" spc="-45" dirty="0">
                <a:solidFill>
                  <a:srgbClr val="1F1A17"/>
                </a:solidFill>
                <a:latin typeface="Arial"/>
                <a:cs typeface="Arial"/>
              </a:rPr>
              <a:t>о</a:t>
            </a:r>
            <a:r>
              <a:rPr sz="1800" spc="25" dirty="0">
                <a:solidFill>
                  <a:srgbClr val="1F1A17"/>
                </a:solidFill>
                <a:latin typeface="Arial"/>
                <a:cs typeface="Arial"/>
              </a:rPr>
              <a:t>л</a:t>
            </a:r>
            <a:r>
              <a:rPr sz="1800" spc="-45" dirty="0">
                <a:solidFill>
                  <a:srgbClr val="1F1A17"/>
                </a:solidFill>
                <a:latin typeface="Arial"/>
                <a:cs typeface="Arial"/>
              </a:rPr>
              <a:t>о</a:t>
            </a:r>
            <a:r>
              <a:rPr sz="1800" spc="5" dirty="0">
                <a:solidFill>
                  <a:srgbClr val="1F1A17"/>
                </a:solidFill>
                <a:latin typeface="Arial"/>
                <a:cs typeface="Arial"/>
              </a:rPr>
              <a:t>д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ж</a:t>
            </a:r>
            <a:r>
              <a:rPr sz="1800" spc="-10" dirty="0">
                <a:solidFill>
                  <a:srgbClr val="1F1A17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нн</a:t>
            </a:r>
            <a:r>
              <a:rPr sz="1800" spc="5" dirty="0">
                <a:solidFill>
                  <a:srgbClr val="1F1A17"/>
                </a:solidFill>
                <a:latin typeface="Arial"/>
                <a:cs typeface="Arial"/>
              </a:rPr>
              <a:t>і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  <a:p>
            <a:pPr marL="2298065">
              <a:lnSpc>
                <a:spcPct val="100000"/>
              </a:lnSpc>
              <a:spcBef>
                <a:spcPts val="1015"/>
              </a:spcBef>
            </a:pPr>
            <a:r>
              <a:rPr sz="1800" b="1" dirty="0">
                <a:solidFill>
                  <a:srgbClr val="333333"/>
                </a:solidFill>
                <a:latin typeface="Arial"/>
                <a:cs typeface="Arial"/>
              </a:rPr>
              <a:t>Δ</a:t>
            </a:r>
            <a:r>
              <a:rPr sz="750" b="1" spc="15" baseline="-22222" dirty="0">
                <a:solidFill>
                  <a:srgbClr val="333333"/>
                </a:solidFill>
                <a:latin typeface="Arial"/>
                <a:cs typeface="Arial"/>
              </a:rPr>
              <a:t>Е</a:t>
            </a:r>
            <a:r>
              <a:rPr sz="750" b="1" spc="30" baseline="-22222" dirty="0">
                <a:solidFill>
                  <a:srgbClr val="333333"/>
                </a:solidFill>
                <a:latin typeface="Arial"/>
                <a:cs typeface="Arial"/>
              </a:rPr>
              <a:t>Р</a:t>
            </a:r>
            <a:r>
              <a:rPr sz="750" b="1" baseline="-22222" dirty="0">
                <a:solidFill>
                  <a:srgbClr val="333333"/>
                </a:solidFill>
                <a:latin typeface="Arial"/>
                <a:cs typeface="Arial"/>
              </a:rPr>
              <a:t>   </a:t>
            </a:r>
            <a:r>
              <a:rPr sz="750" b="1" spc="-89" baseline="-22222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33"/>
                </a:solidFill>
                <a:latin typeface="Arial"/>
                <a:cs typeface="Arial"/>
              </a:rPr>
              <a:t>=</a:t>
            </a:r>
            <a:r>
              <a:rPr sz="1800" b="1" spc="-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33"/>
                </a:solidFill>
                <a:latin typeface="Arial"/>
                <a:cs typeface="Arial"/>
              </a:rPr>
              <a:t>[</a:t>
            </a:r>
            <a:r>
              <a:rPr sz="1800" b="1" spc="-5" dirty="0">
                <a:solidFill>
                  <a:srgbClr val="333333"/>
                </a:solidFill>
                <a:latin typeface="Arial"/>
                <a:cs typeface="Arial"/>
              </a:rPr>
              <a:t>(EР</a:t>
            </a:r>
            <a:r>
              <a:rPr sz="750" b="1" spc="22" baseline="-22222" dirty="0">
                <a:solidFill>
                  <a:srgbClr val="333333"/>
                </a:solidFill>
                <a:latin typeface="Arial"/>
                <a:cs typeface="Arial"/>
              </a:rPr>
              <a:t>u</a:t>
            </a:r>
            <a:r>
              <a:rPr sz="750" b="1" spc="7" baseline="-22222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750" b="1" spc="22" baseline="-22222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750" b="1" baseline="-22222" dirty="0">
                <a:solidFill>
                  <a:srgbClr val="333333"/>
                </a:solidFill>
                <a:latin typeface="Arial"/>
                <a:cs typeface="Arial"/>
              </a:rPr>
              <a:t>   </a:t>
            </a:r>
            <a:r>
              <a:rPr sz="750" b="1" spc="-52" baseline="-22222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33"/>
                </a:solidFill>
                <a:latin typeface="Arial"/>
                <a:cs typeface="Arial"/>
              </a:rPr>
              <a:t>–</a:t>
            </a:r>
            <a:r>
              <a:rPr sz="1800" b="1" spc="-5" dirty="0">
                <a:solidFill>
                  <a:srgbClr val="333333"/>
                </a:solidFill>
                <a:latin typeface="Arial"/>
                <a:cs typeface="Arial"/>
              </a:rPr>
              <a:t> EР</a:t>
            </a:r>
            <a:r>
              <a:rPr sz="750" b="1" spc="22" baseline="-22222" dirty="0">
                <a:solidFill>
                  <a:srgbClr val="333333"/>
                </a:solidFill>
                <a:latin typeface="Arial"/>
                <a:cs typeface="Arial"/>
              </a:rPr>
              <a:t>p</a:t>
            </a:r>
            <a:r>
              <a:rPr sz="1800" b="1" dirty="0">
                <a:solidFill>
                  <a:srgbClr val="333333"/>
                </a:solidFill>
                <a:latin typeface="Arial"/>
                <a:cs typeface="Arial"/>
              </a:rPr>
              <a:t>)</a:t>
            </a:r>
            <a:r>
              <a:rPr sz="1800" b="1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33"/>
                </a:solidFill>
                <a:latin typeface="Arial"/>
                <a:cs typeface="Arial"/>
              </a:rPr>
              <a:t>/ </a:t>
            </a:r>
            <a:r>
              <a:rPr sz="1800" b="1" spc="-1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800" b="1" spc="-5" dirty="0">
                <a:solidFill>
                  <a:srgbClr val="333333"/>
                </a:solidFill>
                <a:latin typeface="Arial"/>
                <a:cs typeface="Arial"/>
              </a:rPr>
              <a:t>Р</a:t>
            </a:r>
            <a:r>
              <a:rPr sz="750" b="1" spc="22" baseline="-22222" dirty="0">
                <a:solidFill>
                  <a:srgbClr val="333333"/>
                </a:solidFill>
                <a:latin typeface="Arial"/>
                <a:cs typeface="Arial"/>
              </a:rPr>
              <a:t>p</a:t>
            </a:r>
            <a:r>
              <a:rPr sz="1800" b="1" dirty="0">
                <a:solidFill>
                  <a:srgbClr val="333333"/>
                </a:solidFill>
                <a:latin typeface="Arial"/>
                <a:cs typeface="Arial"/>
              </a:rPr>
              <a:t>] х</a:t>
            </a:r>
            <a:r>
              <a:rPr sz="1800" b="1" spc="-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33"/>
                </a:solidFill>
                <a:latin typeface="Arial"/>
                <a:cs typeface="Arial"/>
              </a:rPr>
              <a:t>1</a:t>
            </a:r>
            <a:r>
              <a:rPr sz="1800" b="1" spc="-10" dirty="0">
                <a:solidFill>
                  <a:srgbClr val="333333"/>
                </a:solidFill>
                <a:latin typeface="Arial"/>
                <a:cs typeface="Arial"/>
              </a:rPr>
              <a:t>00</a:t>
            </a:r>
            <a:r>
              <a:rPr sz="1800" b="1" dirty="0">
                <a:solidFill>
                  <a:srgbClr val="333333"/>
                </a:solidFill>
                <a:latin typeface="Arial"/>
                <a:cs typeface="Arial"/>
              </a:rPr>
              <a:t>%</a:t>
            </a:r>
            <a:endParaRPr sz="1800" dirty="0">
              <a:latin typeface="Arial"/>
              <a:cs typeface="Arial"/>
            </a:endParaRPr>
          </a:p>
          <a:p>
            <a:pPr marL="1649730">
              <a:lnSpc>
                <a:spcPct val="100000"/>
              </a:lnSpc>
              <a:spcBef>
                <a:spcPts val="1205"/>
              </a:spcBef>
            </a:pPr>
            <a:r>
              <a:rPr sz="1800" b="1" dirty="0">
                <a:solidFill>
                  <a:srgbClr val="333333"/>
                </a:solidFill>
                <a:latin typeface="Arial"/>
                <a:cs typeface="Arial"/>
              </a:rPr>
              <a:t>Δ</a:t>
            </a:r>
            <a:r>
              <a:rPr sz="750" b="1" spc="15" baseline="-22222" dirty="0">
                <a:solidFill>
                  <a:srgbClr val="333333"/>
                </a:solidFill>
                <a:latin typeface="Arial"/>
                <a:cs typeface="Arial"/>
              </a:rPr>
              <a:t>Е</a:t>
            </a:r>
            <a:r>
              <a:rPr sz="750" b="1" spc="22" baseline="-22222" dirty="0">
                <a:solidFill>
                  <a:srgbClr val="333333"/>
                </a:solidFill>
                <a:latin typeface="Arial"/>
                <a:cs typeface="Arial"/>
              </a:rPr>
              <a:t>Р</a:t>
            </a:r>
            <a:r>
              <a:rPr sz="750" b="1" baseline="-22222" dirty="0">
                <a:solidFill>
                  <a:srgbClr val="333333"/>
                </a:solidFill>
                <a:latin typeface="Arial"/>
                <a:cs typeface="Arial"/>
              </a:rPr>
              <a:t>   </a:t>
            </a:r>
            <a:r>
              <a:rPr sz="750" b="1" spc="-89" baseline="-22222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33"/>
                </a:solidFill>
                <a:latin typeface="Arial"/>
                <a:cs typeface="Arial"/>
              </a:rPr>
              <a:t>= [</a:t>
            </a:r>
            <a:r>
              <a:rPr sz="1800" b="1" spc="-5" dirty="0">
                <a:solidFill>
                  <a:srgbClr val="333333"/>
                </a:solidFill>
                <a:latin typeface="Arial"/>
                <a:cs typeface="Arial"/>
              </a:rPr>
              <a:t>(</a:t>
            </a:r>
            <a:r>
              <a:rPr sz="1800" b="1" dirty="0">
                <a:solidFill>
                  <a:srgbClr val="333333"/>
                </a:solidFill>
                <a:latin typeface="Arial"/>
                <a:cs typeface="Arial"/>
              </a:rPr>
              <a:t>2,4</a:t>
            </a:r>
            <a:r>
              <a:rPr sz="1800" b="1" spc="-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33"/>
                </a:solidFill>
                <a:latin typeface="Arial"/>
                <a:cs typeface="Arial"/>
              </a:rPr>
              <a:t>–</a:t>
            </a:r>
            <a:r>
              <a:rPr sz="1800" b="1" spc="-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33"/>
                </a:solidFill>
                <a:latin typeface="Arial"/>
                <a:cs typeface="Arial"/>
              </a:rPr>
              <a:t>4</a:t>
            </a:r>
            <a:r>
              <a:rPr sz="1800" b="1" spc="-10" dirty="0">
                <a:solidFill>
                  <a:srgbClr val="333333"/>
                </a:solidFill>
                <a:latin typeface="Arial"/>
                <a:cs typeface="Arial"/>
              </a:rPr>
              <a:t>1</a:t>
            </a:r>
            <a:r>
              <a:rPr sz="1800" b="1" dirty="0">
                <a:solidFill>
                  <a:srgbClr val="333333"/>
                </a:solidFill>
                <a:latin typeface="Arial"/>
                <a:cs typeface="Arial"/>
              </a:rPr>
              <a:t>,1</a:t>
            </a:r>
            <a:r>
              <a:rPr sz="1800" b="1" spc="-10" dirty="0">
                <a:solidFill>
                  <a:srgbClr val="333333"/>
                </a:solidFill>
                <a:latin typeface="Arial"/>
                <a:cs typeface="Arial"/>
              </a:rPr>
              <a:t>5</a:t>
            </a:r>
            <a:r>
              <a:rPr sz="1800" b="1" dirty="0">
                <a:solidFill>
                  <a:srgbClr val="333333"/>
                </a:solidFill>
                <a:latin typeface="Arial"/>
                <a:cs typeface="Arial"/>
              </a:rPr>
              <a:t>)</a:t>
            </a:r>
            <a:r>
              <a:rPr sz="1800" b="1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33"/>
                </a:solidFill>
                <a:latin typeface="Arial"/>
                <a:cs typeface="Arial"/>
              </a:rPr>
              <a:t>/</a:t>
            </a:r>
            <a:r>
              <a:rPr sz="1800" b="1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33"/>
                </a:solidFill>
                <a:latin typeface="Arial"/>
                <a:cs typeface="Arial"/>
              </a:rPr>
              <a:t>4</a:t>
            </a:r>
            <a:r>
              <a:rPr sz="1800" b="1" spc="-10" dirty="0">
                <a:solidFill>
                  <a:srgbClr val="333333"/>
                </a:solidFill>
                <a:latin typeface="Arial"/>
                <a:cs typeface="Arial"/>
              </a:rPr>
              <a:t>1</a:t>
            </a:r>
            <a:r>
              <a:rPr sz="1800" b="1" dirty="0">
                <a:solidFill>
                  <a:srgbClr val="333333"/>
                </a:solidFill>
                <a:latin typeface="Arial"/>
                <a:cs typeface="Arial"/>
              </a:rPr>
              <a:t>,1</a:t>
            </a:r>
            <a:r>
              <a:rPr sz="1800" b="1" spc="-10" dirty="0">
                <a:solidFill>
                  <a:srgbClr val="333333"/>
                </a:solidFill>
                <a:latin typeface="Arial"/>
                <a:cs typeface="Arial"/>
              </a:rPr>
              <a:t>5</a:t>
            </a:r>
            <a:r>
              <a:rPr sz="1800" b="1" dirty="0">
                <a:solidFill>
                  <a:srgbClr val="333333"/>
                </a:solidFill>
                <a:latin typeface="Arial"/>
                <a:cs typeface="Arial"/>
              </a:rPr>
              <a:t>]</a:t>
            </a:r>
            <a:r>
              <a:rPr sz="1800" b="1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33"/>
                </a:solidFill>
                <a:latin typeface="Arial"/>
                <a:cs typeface="Arial"/>
              </a:rPr>
              <a:t>х </a:t>
            </a:r>
            <a:r>
              <a:rPr sz="1800" b="1" spc="-10" dirty="0">
                <a:solidFill>
                  <a:srgbClr val="333333"/>
                </a:solidFill>
                <a:latin typeface="Arial"/>
                <a:cs typeface="Arial"/>
              </a:rPr>
              <a:t>1</a:t>
            </a:r>
            <a:r>
              <a:rPr sz="1800" b="1" dirty="0">
                <a:solidFill>
                  <a:srgbClr val="333333"/>
                </a:solidFill>
                <a:latin typeface="Arial"/>
                <a:cs typeface="Arial"/>
              </a:rPr>
              <a:t>0</a:t>
            </a:r>
            <a:r>
              <a:rPr sz="1800" b="1" spc="-10" dirty="0">
                <a:solidFill>
                  <a:srgbClr val="333333"/>
                </a:solidFill>
                <a:latin typeface="Arial"/>
                <a:cs typeface="Arial"/>
              </a:rPr>
              <a:t>0</a:t>
            </a:r>
            <a:r>
              <a:rPr sz="1800" b="1" dirty="0">
                <a:solidFill>
                  <a:srgbClr val="333333"/>
                </a:solidFill>
                <a:latin typeface="Arial"/>
                <a:cs typeface="Arial"/>
              </a:rPr>
              <a:t>%</a:t>
            </a:r>
            <a:r>
              <a:rPr sz="1800" b="1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33"/>
                </a:solidFill>
                <a:latin typeface="Arial"/>
                <a:cs typeface="Arial"/>
              </a:rPr>
              <a:t>=</a:t>
            </a:r>
            <a:r>
              <a:rPr sz="1800" b="1" spc="-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33"/>
                </a:solidFill>
                <a:latin typeface="Arial"/>
                <a:cs typeface="Arial"/>
              </a:rPr>
              <a:t>-9</a:t>
            </a:r>
            <a:r>
              <a:rPr sz="1800" b="1" spc="-10" dirty="0">
                <a:solidFill>
                  <a:srgbClr val="333333"/>
                </a:solidFill>
                <a:latin typeface="Arial"/>
                <a:cs typeface="Arial"/>
              </a:rPr>
              <a:t>4</a:t>
            </a:r>
            <a:r>
              <a:rPr sz="1800" b="1" dirty="0">
                <a:solidFill>
                  <a:srgbClr val="333333"/>
                </a:solidFill>
                <a:latin typeface="Arial"/>
                <a:cs typeface="Arial"/>
              </a:rPr>
              <a:t>,1</a:t>
            </a:r>
            <a:r>
              <a:rPr sz="1800" b="1" spc="-10" dirty="0">
                <a:solidFill>
                  <a:srgbClr val="333333"/>
                </a:solidFill>
                <a:latin typeface="Arial"/>
                <a:cs typeface="Arial"/>
              </a:rPr>
              <a:t>7</a:t>
            </a:r>
            <a:r>
              <a:rPr sz="1800" b="1" dirty="0">
                <a:solidFill>
                  <a:srgbClr val="333333"/>
                </a:solidFill>
                <a:latin typeface="Arial"/>
                <a:cs typeface="Arial"/>
              </a:rPr>
              <a:t>%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36</a:t>
            </a:fld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505459" y="1856287"/>
            <a:ext cx="64700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0"/>
              </a:lnSpc>
              <a:tabLst>
                <a:tab pos="1289685" algn="l"/>
                <a:tab pos="2555240" algn="l"/>
                <a:tab pos="3810635" algn="l"/>
                <a:tab pos="6078855" algn="l"/>
              </a:tabLst>
            </a:pPr>
            <a:r>
              <a:rPr sz="1800" spc="-100" dirty="0">
                <a:solidFill>
                  <a:srgbClr val="1F1A17"/>
                </a:solidFill>
                <a:latin typeface="Arial"/>
                <a:cs typeface="Arial"/>
              </a:rPr>
              <a:t>Г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р</a:t>
            </a:r>
            <a:r>
              <a:rPr sz="1800" spc="-10" dirty="0">
                <a:solidFill>
                  <a:srgbClr val="1F1A17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ничне	з</a:t>
            </a:r>
            <a:r>
              <a:rPr sz="1800" spc="15" dirty="0">
                <a:solidFill>
                  <a:srgbClr val="1F1A17"/>
                </a:solidFill>
                <a:latin typeface="Arial"/>
                <a:cs typeface="Arial"/>
              </a:rPr>
              <a:t>н</a:t>
            </a:r>
            <a:r>
              <a:rPr sz="1800" spc="-45" dirty="0">
                <a:solidFill>
                  <a:srgbClr val="1F1A17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ч</a:t>
            </a:r>
            <a:r>
              <a:rPr sz="1800" spc="-10" dirty="0">
                <a:solidFill>
                  <a:srgbClr val="1F1A17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ння	пи</a:t>
            </a:r>
            <a:r>
              <a:rPr sz="1800" spc="-25" dirty="0">
                <a:solidFill>
                  <a:srgbClr val="1F1A17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о</a:t>
            </a:r>
            <a:r>
              <a:rPr sz="1800" spc="-10" dirty="0">
                <a:solidFill>
                  <a:srgbClr val="1F1A17"/>
                </a:solidFill>
                <a:latin typeface="Arial"/>
                <a:cs typeface="Arial"/>
              </a:rPr>
              <a:t>м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о</a:t>
            </a:r>
            <a:r>
              <a:rPr sz="1800" spc="-40" dirty="0">
                <a:solidFill>
                  <a:srgbClr val="1F1A17"/>
                </a:solidFill>
                <a:latin typeface="Arial"/>
                <a:cs typeface="Arial"/>
              </a:rPr>
              <a:t>г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о	е</a:t>
            </a:r>
            <a:r>
              <a:rPr sz="1800" spc="5" dirty="0">
                <a:solidFill>
                  <a:srgbClr val="1F1A17"/>
                </a:solidFill>
                <a:latin typeface="Arial"/>
                <a:cs typeface="Arial"/>
              </a:rPr>
              <a:t>н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е</a:t>
            </a:r>
            <a:r>
              <a:rPr sz="1800" spc="-10" dirty="0">
                <a:solidFill>
                  <a:srgbClr val="1F1A17"/>
                </a:solidFill>
                <a:latin typeface="Arial"/>
                <a:cs typeface="Arial"/>
              </a:rPr>
              <a:t>р</a:t>
            </a:r>
            <a:r>
              <a:rPr sz="1800" spc="-35" dirty="0">
                <a:solidFill>
                  <a:srgbClr val="1F1A17"/>
                </a:solidFill>
                <a:latin typeface="Arial"/>
                <a:cs typeface="Arial"/>
              </a:rPr>
              <a:t>г</a:t>
            </a:r>
            <a:r>
              <a:rPr sz="1800" spc="5" dirty="0">
                <a:solidFill>
                  <a:srgbClr val="1F1A17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сп</a:t>
            </a:r>
            <a:r>
              <a:rPr sz="1800" spc="-35" dirty="0">
                <a:solidFill>
                  <a:srgbClr val="1F1A17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жи</a:t>
            </a:r>
            <a:r>
              <a:rPr sz="1800" spc="-25" dirty="0">
                <a:solidFill>
                  <a:srgbClr val="1F1A17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а</a:t>
            </a:r>
            <a:r>
              <a:rPr sz="1800" spc="5" dirty="0">
                <a:solidFill>
                  <a:srgbClr val="1F1A17"/>
                </a:solidFill>
                <a:latin typeface="Arial"/>
                <a:cs typeface="Arial"/>
              </a:rPr>
              <a:t>н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ня	п</a:t>
            </a:r>
            <a:r>
              <a:rPr sz="1800" spc="-10" dirty="0">
                <a:solidFill>
                  <a:srgbClr val="1F1A17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36714" y="1843587"/>
            <a:ext cx="148717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8255" algn="r">
              <a:lnSpc>
                <a:spcPct val="100000"/>
              </a:lnSpc>
              <a:tabLst>
                <a:tab pos="1228090" algn="l"/>
              </a:tabLst>
            </a:pP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о</a:t>
            </a:r>
            <a:r>
              <a:rPr sz="1800" spc="-10" dirty="0">
                <a:solidFill>
                  <a:srgbClr val="1F1A17"/>
                </a:solidFill>
                <a:latin typeface="Arial"/>
                <a:cs typeface="Arial"/>
              </a:rPr>
              <a:t>п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ален</a:t>
            </a:r>
            <a:r>
              <a:rPr sz="1800" spc="10" dirty="0">
                <a:solidFill>
                  <a:srgbClr val="1F1A17"/>
                </a:solidFill>
                <a:latin typeface="Arial"/>
                <a:cs typeface="Arial"/>
              </a:rPr>
              <a:t>н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і	</a:t>
            </a:r>
            <a:r>
              <a:rPr sz="1800" spc="-10" dirty="0">
                <a:solidFill>
                  <a:srgbClr val="1F1A17"/>
                </a:solidFill>
                <a:latin typeface="Arial"/>
                <a:cs typeface="Arial"/>
              </a:rPr>
              <a:t>та</a:t>
            </a:r>
            <a:endParaRPr sz="1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800" spc="5" dirty="0">
                <a:solidFill>
                  <a:srgbClr val="1F1A17"/>
                </a:solidFill>
                <a:latin typeface="Arial"/>
                <a:cs typeface="Arial"/>
              </a:rPr>
              <a:t>до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5459" y="2117907"/>
            <a:ext cx="559181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498600" algn="l"/>
                <a:tab pos="2040889" algn="l"/>
                <a:tab pos="3100705" algn="l"/>
                <a:tab pos="4154170" algn="l"/>
                <a:tab pos="4952365" algn="l"/>
              </a:tabLst>
            </a:pPr>
            <a:r>
              <a:rPr sz="1800" spc="-20" dirty="0">
                <a:solidFill>
                  <a:srgbClr val="1F1A17"/>
                </a:solidFill>
                <a:latin typeface="Arial"/>
                <a:cs typeface="Arial"/>
              </a:rPr>
              <a:t>о</a:t>
            </a:r>
            <a:r>
              <a:rPr sz="1800" spc="-40" dirty="0">
                <a:solidFill>
                  <a:srgbClr val="1F1A17"/>
                </a:solidFill>
                <a:latin typeface="Arial"/>
                <a:cs typeface="Arial"/>
              </a:rPr>
              <a:t>х</a:t>
            </a:r>
            <a:r>
              <a:rPr sz="1800" spc="-45" dirty="0">
                <a:solidFill>
                  <a:srgbClr val="1F1A17"/>
                </a:solidFill>
                <a:latin typeface="Arial"/>
                <a:cs typeface="Arial"/>
              </a:rPr>
              <a:t>о</a:t>
            </a:r>
            <a:r>
              <a:rPr sz="1800" spc="25" dirty="0">
                <a:solidFill>
                  <a:srgbClr val="1F1A17"/>
                </a:solidFill>
                <a:latin typeface="Arial"/>
                <a:cs typeface="Arial"/>
              </a:rPr>
              <a:t>л</a:t>
            </a:r>
            <a:r>
              <a:rPr sz="1800" spc="-45" dirty="0">
                <a:solidFill>
                  <a:srgbClr val="1F1A17"/>
                </a:solidFill>
                <a:latin typeface="Arial"/>
                <a:cs typeface="Arial"/>
              </a:rPr>
              <a:t>о</a:t>
            </a:r>
            <a:r>
              <a:rPr sz="1800" spc="5" dirty="0">
                <a:solidFill>
                  <a:srgbClr val="1F1A17"/>
                </a:solidFill>
                <a:latin typeface="Arial"/>
                <a:cs typeface="Arial"/>
              </a:rPr>
              <a:t>д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ж</a:t>
            </a:r>
            <a:r>
              <a:rPr sz="1800" spc="-10" dirty="0">
                <a:solidFill>
                  <a:srgbClr val="1F1A17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нні	</a:t>
            </a:r>
            <a:r>
              <a:rPr sz="1800" spc="5" dirty="0">
                <a:solidFill>
                  <a:srgbClr val="1F1A17"/>
                </a:solidFill>
                <a:latin typeface="Arial"/>
                <a:cs typeface="Arial"/>
              </a:rPr>
              <a:t>дл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я	</a:t>
            </a:r>
            <a:r>
              <a:rPr sz="1800" spc="-40" dirty="0">
                <a:solidFill>
                  <a:srgbClr val="1F1A17"/>
                </a:solidFill>
                <a:latin typeface="Arial"/>
                <a:cs typeface="Arial"/>
              </a:rPr>
              <a:t>б</a:t>
            </a:r>
            <a:r>
              <a:rPr sz="1800" spc="-85" dirty="0">
                <a:solidFill>
                  <a:srgbClr val="1F1A17"/>
                </a:solidFill>
                <a:latin typeface="Arial"/>
                <a:cs typeface="Arial"/>
              </a:rPr>
              <a:t>у</a:t>
            </a:r>
            <a:r>
              <a:rPr sz="1800" spc="5" dirty="0">
                <a:solidFill>
                  <a:srgbClr val="1F1A17"/>
                </a:solidFill>
                <a:latin typeface="Arial"/>
                <a:cs typeface="Arial"/>
              </a:rPr>
              <a:t>д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і</a:t>
            </a:r>
            <a:r>
              <a:rPr sz="1800" spc="-15" dirty="0">
                <a:solidFill>
                  <a:srgbClr val="1F1A17"/>
                </a:solidFill>
                <a:latin typeface="Arial"/>
                <a:cs typeface="Arial"/>
              </a:rPr>
              <a:t>в</a:t>
            </a:r>
            <a:r>
              <a:rPr sz="1800" spc="-65" dirty="0">
                <a:solidFill>
                  <a:srgbClr val="1F1A17"/>
                </a:solidFill>
                <a:latin typeface="Arial"/>
                <a:cs typeface="Arial"/>
              </a:rPr>
              <a:t>е</a:t>
            </a:r>
            <a:r>
              <a:rPr sz="1800" spc="5" dirty="0">
                <a:solidFill>
                  <a:srgbClr val="1F1A17"/>
                </a:solidFill>
                <a:latin typeface="Arial"/>
                <a:cs typeface="Arial"/>
              </a:rPr>
              <a:t>л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ь	за</a:t>
            </a:r>
            <a:r>
              <a:rPr sz="1800" spc="25" dirty="0">
                <a:solidFill>
                  <a:srgbClr val="1F1A17"/>
                </a:solidFill>
                <a:latin typeface="Arial"/>
                <a:cs typeface="Arial"/>
              </a:rPr>
              <a:t>к</a:t>
            </a:r>
            <a:r>
              <a:rPr sz="1800" spc="5" dirty="0">
                <a:solidFill>
                  <a:srgbClr val="1F1A17"/>
                </a:solidFill>
                <a:latin typeface="Arial"/>
                <a:cs typeface="Arial"/>
              </a:rPr>
              <a:t>л</a:t>
            </a:r>
            <a:r>
              <a:rPr sz="1800" spc="-20" dirty="0">
                <a:solidFill>
                  <a:srgbClr val="1F1A17"/>
                </a:solidFill>
                <a:latin typeface="Arial"/>
                <a:cs typeface="Arial"/>
              </a:rPr>
              <a:t>а</a:t>
            </a:r>
            <a:r>
              <a:rPr sz="1800" spc="5" dirty="0">
                <a:solidFill>
                  <a:srgbClr val="1F1A17"/>
                </a:solidFill>
                <a:latin typeface="Arial"/>
                <a:cs typeface="Arial"/>
              </a:rPr>
              <a:t>д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ів	освіти	з</a:t>
            </a:r>
            <a:r>
              <a:rPr sz="1800" spc="5" dirty="0">
                <a:solidFill>
                  <a:srgbClr val="1F1A17"/>
                </a:solidFill>
                <a:latin typeface="Arial"/>
                <a:cs typeface="Arial"/>
              </a:rPr>
              <a:t>г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ідно ен</a:t>
            </a:r>
            <a:r>
              <a:rPr sz="1800" spc="-10" dirty="0">
                <a:solidFill>
                  <a:srgbClr val="1F1A17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р</a:t>
            </a:r>
            <a:r>
              <a:rPr sz="1800" spc="-40" dirty="0">
                <a:solidFill>
                  <a:srgbClr val="1F1A17"/>
                </a:solidFill>
                <a:latin typeface="Arial"/>
                <a:cs typeface="Arial"/>
              </a:rPr>
              <a:t>г</a:t>
            </a:r>
            <a:r>
              <a:rPr sz="1800" spc="-65" dirty="0">
                <a:solidFill>
                  <a:srgbClr val="1F1A17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тичної</a:t>
            </a:r>
            <a:r>
              <a:rPr sz="1800" spc="15" dirty="0">
                <a:solidFill>
                  <a:srgbClr val="1F1A1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е</a:t>
            </a:r>
            <a:r>
              <a:rPr sz="1800" spc="-15" dirty="0">
                <a:solidFill>
                  <a:srgbClr val="1F1A17"/>
                </a:solidFill>
                <a:latin typeface="Arial"/>
                <a:cs typeface="Arial"/>
              </a:rPr>
              <a:t>ф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е</a:t>
            </a:r>
            <a:r>
              <a:rPr sz="1800" spc="20" dirty="0">
                <a:solidFill>
                  <a:srgbClr val="1F1A17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тив</a:t>
            </a:r>
            <a:r>
              <a:rPr sz="1800" spc="5" dirty="0">
                <a:solidFill>
                  <a:srgbClr val="1F1A17"/>
                </a:solidFill>
                <a:latin typeface="Arial"/>
                <a:cs typeface="Arial"/>
              </a:rPr>
              <a:t>н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ості</a:t>
            </a:r>
            <a:r>
              <a:rPr sz="1800" spc="-10" dirty="0">
                <a:solidFill>
                  <a:srgbClr val="1F1A17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1F1A17"/>
                </a:solidFill>
                <a:latin typeface="Arial"/>
                <a:cs typeface="Arial"/>
              </a:rPr>
              <a:t>б</a:t>
            </a:r>
            <a:r>
              <a:rPr sz="1800" spc="-85" dirty="0">
                <a:solidFill>
                  <a:srgbClr val="1F1A17"/>
                </a:solidFill>
                <a:latin typeface="Arial"/>
                <a:cs typeface="Arial"/>
              </a:rPr>
              <a:t>у</a:t>
            </a:r>
            <a:r>
              <a:rPr sz="1800" spc="5" dirty="0">
                <a:solidFill>
                  <a:srgbClr val="1F1A17"/>
                </a:solidFill>
                <a:latin typeface="Arial"/>
                <a:cs typeface="Arial"/>
              </a:rPr>
              <a:t>д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і</a:t>
            </a:r>
            <a:r>
              <a:rPr sz="1800" spc="-25" dirty="0">
                <a:solidFill>
                  <a:srgbClr val="1F1A17"/>
                </a:solidFill>
                <a:latin typeface="Arial"/>
                <a:cs typeface="Arial"/>
              </a:rPr>
              <a:t>в</a:t>
            </a:r>
            <a:r>
              <a:rPr sz="1800" spc="-65" dirty="0">
                <a:solidFill>
                  <a:srgbClr val="1F1A17"/>
                </a:solidFill>
                <a:latin typeface="Arial"/>
                <a:cs typeface="Arial"/>
              </a:rPr>
              <a:t>е</a:t>
            </a:r>
            <a:r>
              <a:rPr sz="1800" spc="5" dirty="0">
                <a:solidFill>
                  <a:srgbClr val="1F1A17"/>
                </a:solidFill>
                <a:latin typeface="Arial"/>
                <a:cs typeface="Arial"/>
              </a:rPr>
              <a:t>л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ь: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24396" y="2117907"/>
            <a:ext cx="20847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52880" algn="l"/>
              </a:tabLst>
            </a:pP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м</a:t>
            </a:r>
            <a:r>
              <a:rPr sz="1800" spc="-10" dirty="0">
                <a:solidFill>
                  <a:srgbClr val="1F1A17"/>
                </a:solidFill>
                <a:latin typeface="Arial"/>
                <a:cs typeface="Arial"/>
              </a:rPr>
              <a:t>і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нім</a:t>
            </a:r>
            <a:r>
              <a:rPr sz="1800" spc="-10" dirty="0">
                <a:solidFill>
                  <a:srgbClr val="1F1A17"/>
                </a:solidFill>
                <a:latin typeface="Arial"/>
                <a:cs typeface="Arial"/>
              </a:rPr>
              <a:t>а</a:t>
            </a:r>
            <a:r>
              <a:rPr sz="1800" spc="5" dirty="0">
                <a:solidFill>
                  <a:srgbClr val="1F1A17"/>
                </a:solidFill>
                <a:latin typeface="Arial"/>
                <a:cs typeface="Arial"/>
              </a:rPr>
              <a:t>л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ьних	в</a:t>
            </a:r>
            <a:r>
              <a:rPr sz="1800" spc="15" dirty="0">
                <a:solidFill>
                  <a:srgbClr val="1F1A17"/>
                </a:solidFill>
                <a:latin typeface="Arial"/>
                <a:cs typeface="Arial"/>
              </a:rPr>
              <a:t>и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м</a:t>
            </a:r>
            <a:r>
              <a:rPr sz="1800" spc="-10" dirty="0">
                <a:solidFill>
                  <a:srgbClr val="1F1A17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г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20189" y="2903790"/>
            <a:ext cx="5654040" cy="296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1F1A17"/>
                </a:solidFill>
                <a:latin typeface="Arial"/>
                <a:cs typeface="Arial"/>
              </a:rPr>
              <a:t>EР</a:t>
            </a:r>
            <a:r>
              <a:rPr sz="1800" b="1" baseline="-20833" dirty="0">
                <a:solidFill>
                  <a:srgbClr val="1F1A17"/>
                </a:solidFill>
                <a:latin typeface="Arial"/>
                <a:cs typeface="Arial"/>
              </a:rPr>
              <a:t>p </a:t>
            </a:r>
            <a:r>
              <a:rPr sz="1800" b="1" spc="-254" baseline="-20833" dirty="0">
                <a:solidFill>
                  <a:srgbClr val="1F1A1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1A17"/>
                </a:solidFill>
                <a:latin typeface="Arial"/>
                <a:cs typeface="Arial"/>
              </a:rPr>
              <a:t>=</a:t>
            </a:r>
            <a:r>
              <a:rPr sz="1800" b="1" spc="-5" dirty="0">
                <a:solidFill>
                  <a:srgbClr val="1F1A1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33"/>
                </a:solidFill>
                <a:latin typeface="Arial"/>
                <a:cs typeface="Arial"/>
              </a:rPr>
              <a:t>[</a:t>
            </a:r>
            <a:r>
              <a:rPr sz="1800" b="1" spc="-10" dirty="0">
                <a:solidFill>
                  <a:srgbClr val="333333"/>
                </a:solidFill>
                <a:latin typeface="Arial"/>
                <a:cs typeface="Arial"/>
              </a:rPr>
              <a:t>55</a:t>
            </a:r>
            <a:r>
              <a:rPr sz="1800" b="1" spc="-5" dirty="0">
                <a:solidFill>
                  <a:srgbClr val="333333"/>
                </a:solidFill>
                <a:latin typeface="Arial"/>
                <a:cs typeface="Arial"/>
              </a:rPr>
              <a:t>Λ</a:t>
            </a:r>
            <a:r>
              <a:rPr sz="1050" b="1" spc="-22" baseline="-19841" dirty="0">
                <a:solidFill>
                  <a:srgbClr val="333333"/>
                </a:solidFill>
                <a:latin typeface="Arial"/>
                <a:cs typeface="Arial"/>
              </a:rPr>
              <a:t>b</a:t>
            </a:r>
            <a:r>
              <a:rPr sz="1050" b="1" spc="-15" baseline="-19841" dirty="0">
                <a:solidFill>
                  <a:srgbClr val="333333"/>
                </a:solidFill>
                <a:latin typeface="Arial"/>
                <a:cs typeface="Arial"/>
              </a:rPr>
              <a:t>c</a:t>
            </a:r>
            <a:r>
              <a:rPr sz="1050" b="1" spc="-7" baseline="-19841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050" b="1" baseline="-19841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50" b="1" spc="-120" baseline="-19841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33"/>
                </a:solidFill>
                <a:latin typeface="Arial"/>
                <a:cs typeface="Arial"/>
              </a:rPr>
              <a:t>+</a:t>
            </a:r>
            <a:r>
              <a:rPr sz="1800" b="1" spc="-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33333"/>
                </a:solidFill>
                <a:latin typeface="Arial"/>
                <a:cs typeface="Arial"/>
              </a:rPr>
              <a:t>24</a:t>
            </a:r>
            <a:r>
              <a:rPr sz="1800" b="1" dirty="0">
                <a:solidFill>
                  <a:srgbClr val="333333"/>
                </a:solidFill>
                <a:latin typeface="Arial"/>
                <a:cs typeface="Arial"/>
              </a:rPr>
              <a:t>]</a:t>
            </a:r>
            <a:r>
              <a:rPr sz="1800" b="1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33"/>
                </a:solidFill>
                <a:latin typeface="Arial"/>
                <a:cs typeface="Arial"/>
              </a:rPr>
              <a:t>=</a:t>
            </a:r>
            <a:r>
              <a:rPr sz="1800" b="1" spc="-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33"/>
                </a:solidFill>
                <a:latin typeface="Arial"/>
                <a:cs typeface="Arial"/>
              </a:rPr>
              <a:t>[</a:t>
            </a:r>
            <a:r>
              <a:rPr sz="1800" b="1" spc="-10" dirty="0">
                <a:solidFill>
                  <a:srgbClr val="333333"/>
                </a:solidFill>
                <a:latin typeface="Arial"/>
                <a:cs typeface="Arial"/>
              </a:rPr>
              <a:t>55</a:t>
            </a:r>
            <a:r>
              <a:rPr sz="1800" b="1" dirty="0">
                <a:solidFill>
                  <a:srgbClr val="333333"/>
                </a:solidFill>
                <a:latin typeface="Arial"/>
                <a:cs typeface="Arial"/>
              </a:rPr>
              <a:t>∙0,</a:t>
            </a:r>
            <a:r>
              <a:rPr sz="1800" b="1" spc="-10" dirty="0">
                <a:solidFill>
                  <a:srgbClr val="333333"/>
                </a:solidFill>
                <a:latin typeface="Arial"/>
                <a:cs typeface="Arial"/>
              </a:rPr>
              <a:t>3</a:t>
            </a:r>
            <a:r>
              <a:rPr sz="1800" b="1" dirty="0">
                <a:solidFill>
                  <a:srgbClr val="333333"/>
                </a:solidFill>
                <a:latin typeface="Arial"/>
                <a:cs typeface="Arial"/>
              </a:rPr>
              <a:t>1</a:t>
            </a:r>
            <a:r>
              <a:rPr sz="1800" b="1" spc="-2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33"/>
                </a:solidFill>
                <a:latin typeface="Arial"/>
                <a:cs typeface="Arial"/>
              </a:rPr>
              <a:t>+</a:t>
            </a:r>
            <a:r>
              <a:rPr sz="1800" b="1" spc="-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33"/>
                </a:solidFill>
                <a:latin typeface="Arial"/>
                <a:cs typeface="Arial"/>
              </a:rPr>
              <a:t>2</a:t>
            </a:r>
            <a:r>
              <a:rPr sz="1800" b="1" spc="-10" dirty="0">
                <a:solidFill>
                  <a:srgbClr val="333333"/>
                </a:solidFill>
                <a:latin typeface="Arial"/>
                <a:cs typeface="Arial"/>
              </a:rPr>
              <a:t>4</a:t>
            </a:r>
            <a:r>
              <a:rPr sz="1800" b="1" dirty="0">
                <a:solidFill>
                  <a:srgbClr val="333333"/>
                </a:solidFill>
                <a:latin typeface="Arial"/>
                <a:cs typeface="Arial"/>
              </a:rPr>
              <a:t>]</a:t>
            </a:r>
            <a:r>
              <a:rPr sz="1800" b="1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33"/>
                </a:solidFill>
                <a:latin typeface="Arial"/>
                <a:cs typeface="Arial"/>
              </a:rPr>
              <a:t>= </a:t>
            </a:r>
            <a:r>
              <a:rPr sz="1800" b="1" spc="5" dirty="0">
                <a:solidFill>
                  <a:srgbClr val="333333"/>
                </a:solidFill>
                <a:latin typeface="Arial"/>
                <a:cs typeface="Arial"/>
              </a:rPr>
              <a:t>[</a:t>
            </a:r>
            <a:r>
              <a:rPr sz="1800" b="1" dirty="0">
                <a:solidFill>
                  <a:srgbClr val="333333"/>
                </a:solidFill>
                <a:latin typeface="Arial"/>
                <a:cs typeface="Arial"/>
              </a:rPr>
              <a:t>4</a:t>
            </a:r>
            <a:r>
              <a:rPr sz="1800" b="1" spc="-10" dirty="0">
                <a:solidFill>
                  <a:srgbClr val="333333"/>
                </a:solidFill>
                <a:latin typeface="Arial"/>
                <a:cs typeface="Arial"/>
              </a:rPr>
              <a:t>1</a:t>
            </a:r>
            <a:r>
              <a:rPr sz="1800" b="1" dirty="0">
                <a:solidFill>
                  <a:srgbClr val="333333"/>
                </a:solidFill>
                <a:latin typeface="Arial"/>
                <a:cs typeface="Arial"/>
              </a:rPr>
              <a:t>,15]</a:t>
            </a:r>
            <a:r>
              <a:rPr sz="1800" b="1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1A17"/>
                </a:solidFill>
                <a:latin typeface="Arial"/>
                <a:cs typeface="Arial"/>
              </a:rPr>
              <a:t>к</a:t>
            </a:r>
            <a:r>
              <a:rPr sz="1800" b="1" spc="-35" dirty="0">
                <a:solidFill>
                  <a:srgbClr val="1F1A17"/>
                </a:solidFill>
                <a:latin typeface="Arial"/>
                <a:cs typeface="Arial"/>
              </a:rPr>
              <a:t>Вт</a:t>
            </a:r>
            <a:r>
              <a:rPr sz="1800" b="1" spc="10" dirty="0">
                <a:solidFill>
                  <a:srgbClr val="1F1A17"/>
                </a:solidFill>
                <a:latin typeface="Arial"/>
                <a:cs typeface="Arial"/>
              </a:rPr>
              <a:t>·</a:t>
            </a:r>
            <a:r>
              <a:rPr sz="1800" b="1" spc="-45" dirty="0">
                <a:solidFill>
                  <a:srgbClr val="1F1A17"/>
                </a:solidFill>
                <a:latin typeface="Arial"/>
                <a:cs typeface="Arial"/>
              </a:rPr>
              <a:t>т</a:t>
            </a:r>
            <a:r>
              <a:rPr sz="1800" b="1" spc="-25" dirty="0">
                <a:solidFill>
                  <a:srgbClr val="1F1A17"/>
                </a:solidFill>
                <a:latin typeface="Arial"/>
                <a:cs typeface="Arial"/>
              </a:rPr>
              <a:t>о</a:t>
            </a:r>
            <a:r>
              <a:rPr sz="1800" b="1" spc="-5" dirty="0">
                <a:solidFill>
                  <a:srgbClr val="1F1A17"/>
                </a:solidFill>
                <a:latin typeface="Arial"/>
                <a:cs typeface="Arial"/>
              </a:rPr>
              <a:t>д</a:t>
            </a:r>
            <a:r>
              <a:rPr sz="1800" b="1" dirty="0">
                <a:solidFill>
                  <a:srgbClr val="1F1A17"/>
                </a:solidFill>
                <a:latin typeface="Arial"/>
                <a:cs typeface="Arial"/>
              </a:rPr>
              <a:t>/м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47686" y="2897203"/>
            <a:ext cx="11048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1F1A17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5505" y="3375588"/>
            <a:ext cx="80987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Від</a:t>
            </a:r>
            <a:r>
              <a:rPr sz="1800" spc="25" dirty="0">
                <a:solidFill>
                  <a:srgbClr val="1F1A17"/>
                </a:solidFill>
                <a:latin typeface="Arial"/>
                <a:cs typeface="Arial"/>
              </a:rPr>
              <a:t>с</a:t>
            </a:r>
            <a:r>
              <a:rPr sz="1800" spc="-45" dirty="0">
                <a:solidFill>
                  <a:srgbClr val="1F1A17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т</a:t>
            </a:r>
            <a:r>
              <a:rPr sz="1800" spc="25" dirty="0">
                <a:solidFill>
                  <a:srgbClr val="1F1A17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о</a:t>
            </a:r>
            <a:r>
              <a:rPr sz="1800" spc="-30" dirty="0">
                <a:solidFill>
                  <a:srgbClr val="1F1A17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а</a:t>
            </a:r>
            <a:r>
              <a:rPr sz="1800" spc="135" dirty="0">
                <a:solidFill>
                  <a:srgbClr val="1F1A1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р</a:t>
            </a:r>
            <a:r>
              <a:rPr sz="1800" spc="-10" dirty="0">
                <a:solidFill>
                  <a:srgbClr val="1F1A17"/>
                </a:solidFill>
                <a:latin typeface="Arial"/>
                <a:cs typeface="Arial"/>
              </a:rPr>
              <a:t>і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зниця</a:t>
            </a:r>
            <a:r>
              <a:rPr sz="1800" spc="135" dirty="0">
                <a:solidFill>
                  <a:srgbClr val="1F1A1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м</a:t>
            </a:r>
            <a:r>
              <a:rPr sz="1800" spc="-10" dirty="0">
                <a:solidFill>
                  <a:srgbClr val="1F1A17"/>
                </a:solidFill>
                <a:latin typeface="Arial"/>
                <a:cs typeface="Arial"/>
              </a:rPr>
              <a:t>і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ж</a:t>
            </a:r>
            <a:r>
              <a:rPr sz="1800" spc="130" dirty="0">
                <a:solidFill>
                  <a:srgbClr val="1F1A1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за</a:t>
            </a:r>
            <a:r>
              <a:rPr sz="1800" spc="-35" dirty="0">
                <a:solidFill>
                  <a:srgbClr val="1F1A17"/>
                </a:solidFill>
                <a:latin typeface="Arial"/>
                <a:cs typeface="Arial"/>
              </a:rPr>
              <a:t>г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а</a:t>
            </a:r>
            <a:r>
              <a:rPr sz="1800" spc="5" dirty="0">
                <a:solidFill>
                  <a:srgbClr val="1F1A17"/>
                </a:solidFill>
                <a:latin typeface="Arial"/>
                <a:cs typeface="Arial"/>
              </a:rPr>
              <a:t>л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ьним</a:t>
            </a:r>
            <a:r>
              <a:rPr sz="1800" spc="125" dirty="0">
                <a:solidFill>
                  <a:srgbClr val="1F1A1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п</a:t>
            </a:r>
            <a:r>
              <a:rPr sz="1800" spc="-10" dirty="0">
                <a:solidFill>
                  <a:srgbClr val="1F1A17"/>
                </a:solidFill>
                <a:latin typeface="Arial"/>
                <a:cs typeface="Arial"/>
              </a:rPr>
              <a:t>о</a:t>
            </a:r>
            <a:r>
              <a:rPr sz="1800" spc="35" dirty="0">
                <a:solidFill>
                  <a:srgbClr val="1F1A17"/>
                </a:solidFill>
                <a:latin typeface="Arial"/>
                <a:cs typeface="Arial"/>
              </a:rPr>
              <a:t>к</a:t>
            </a:r>
            <a:r>
              <a:rPr sz="1800" spc="-30" dirty="0">
                <a:solidFill>
                  <a:srgbClr val="1F1A17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з</a:t>
            </a:r>
            <a:r>
              <a:rPr sz="1800" spc="15" dirty="0">
                <a:solidFill>
                  <a:srgbClr val="1F1A17"/>
                </a:solidFill>
                <a:latin typeface="Arial"/>
                <a:cs typeface="Arial"/>
              </a:rPr>
              <a:t>н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и</a:t>
            </a:r>
            <a:r>
              <a:rPr sz="1800" spc="25" dirty="0">
                <a:solidFill>
                  <a:srgbClr val="1F1A17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ом</a:t>
            </a:r>
            <a:r>
              <a:rPr sz="1800" spc="135" dirty="0">
                <a:solidFill>
                  <a:srgbClr val="1F1A1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пи</a:t>
            </a:r>
            <a:r>
              <a:rPr sz="1800" spc="-25" dirty="0">
                <a:solidFill>
                  <a:srgbClr val="1F1A17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о</a:t>
            </a:r>
            <a:r>
              <a:rPr sz="1800" spc="-10" dirty="0">
                <a:solidFill>
                  <a:srgbClr val="1F1A17"/>
                </a:solidFill>
                <a:latin typeface="Arial"/>
                <a:cs typeface="Arial"/>
              </a:rPr>
              <a:t>м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о</a:t>
            </a:r>
            <a:r>
              <a:rPr sz="1800" spc="-55" dirty="0">
                <a:solidFill>
                  <a:srgbClr val="1F1A17"/>
                </a:solidFill>
                <a:latin typeface="Arial"/>
                <a:cs typeface="Arial"/>
              </a:rPr>
              <a:t>г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о</a:t>
            </a:r>
            <a:r>
              <a:rPr sz="1800" spc="130" dirty="0">
                <a:solidFill>
                  <a:srgbClr val="1F1A1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ен</a:t>
            </a:r>
            <a:r>
              <a:rPr sz="1800" spc="10" dirty="0">
                <a:solidFill>
                  <a:srgbClr val="1F1A17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р</a:t>
            </a:r>
            <a:r>
              <a:rPr sz="1800" spc="-35" dirty="0">
                <a:solidFill>
                  <a:srgbClr val="1F1A17"/>
                </a:solidFill>
                <a:latin typeface="Arial"/>
                <a:cs typeface="Arial"/>
              </a:rPr>
              <a:t>г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ос</a:t>
            </a:r>
            <a:r>
              <a:rPr sz="1800" spc="5" dirty="0">
                <a:solidFill>
                  <a:srgbClr val="1F1A17"/>
                </a:solidFill>
                <a:latin typeface="Arial"/>
                <a:cs typeface="Arial"/>
              </a:rPr>
              <a:t>п</a:t>
            </a:r>
            <a:r>
              <a:rPr sz="1800" spc="-30" dirty="0">
                <a:solidFill>
                  <a:srgbClr val="1F1A17"/>
                </a:solidFill>
                <a:latin typeface="Arial"/>
                <a:cs typeface="Arial"/>
              </a:rPr>
              <a:t>о</a:t>
            </a:r>
            <a:r>
              <a:rPr sz="1800" spc="5" dirty="0">
                <a:solidFill>
                  <a:srgbClr val="1F1A17"/>
                </a:solidFill>
                <a:latin typeface="Arial"/>
                <a:cs typeface="Arial"/>
              </a:rPr>
              <a:t>ж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и</a:t>
            </a:r>
            <a:r>
              <a:rPr sz="1800" spc="-15" dirty="0">
                <a:solidFill>
                  <a:srgbClr val="1F1A17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ан</a:t>
            </a:r>
            <a:r>
              <a:rPr sz="1800" spc="5" dirty="0">
                <a:solidFill>
                  <a:srgbClr val="1F1A17"/>
                </a:solidFill>
                <a:latin typeface="Arial"/>
                <a:cs typeface="Arial"/>
              </a:rPr>
              <a:t>н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63942" y="3649908"/>
            <a:ext cx="9969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пи</a:t>
            </a:r>
            <a:r>
              <a:rPr sz="1800" spc="-25" dirty="0">
                <a:solidFill>
                  <a:srgbClr val="1F1A17"/>
                </a:solidFill>
                <a:latin typeface="Arial"/>
                <a:cs typeface="Arial"/>
              </a:rPr>
              <a:t>т</a:t>
            </a:r>
            <a:r>
              <a:rPr sz="1800" spc="5" dirty="0">
                <a:solidFill>
                  <a:srgbClr val="1F1A17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м</a:t>
            </a:r>
            <a:r>
              <a:rPr sz="1800" spc="-10" dirty="0">
                <a:solidFill>
                  <a:srgbClr val="1F1A17"/>
                </a:solidFill>
                <a:latin typeface="Arial"/>
                <a:cs typeface="Arial"/>
              </a:rPr>
              <a:t>о</a:t>
            </a:r>
            <a:r>
              <a:rPr sz="1800" spc="-35" dirty="0">
                <a:solidFill>
                  <a:srgbClr val="1F1A17"/>
                </a:solidFill>
                <a:latin typeface="Arial"/>
                <a:cs typeface="Arial"/>
              </a:rPr>
              <a:t>г</a:t>
            </a:r>
            <a:r>
              <a:rPr sz="1800" dirty="0">
                <a:solidFill>
                  <a:srgbClr val="1F1A17"/>
                </a:solidFill>
                <a:latin typeface="Arial"/>
                <a:cs typeface="Arial"/>
              </a:rPr>
              <a:t>о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5259" y="5224708"/>
            <a:ext cx="8136890" cy="803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З</a:t>
            </a:r>
            <a:r>
              <a:rPr sz="1800" spc="5" dirty="0">
                <a:solidFill>
                  <a:srgbClr val="333333"/>
                </a:solidFill>
                <a:latin typeface="Arial"/>
                <a:cs typeface="Arial"/>
              </a:rPr>
              <a:t>г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ідно м</a:t>
            </a:r>
            <a:r>
              <a:rPr sz="1800" spc="-65" dirty="0">
                <a:solidFill>
                  <a:srgbClr val="333333"/>
                </a:solidFill>
                <a:latin typeface="Arial"/>
                <a:cs typeface="Arial"/>
              </a:rPr>
              <a:t>е</a:t>
            </a:r>
            <a:r>
              <a:rPr sz="1800" spc="-20" dirty="0">
                <a:solidFill>
                  <a:srgbClr val="333333"/>
                </a:solidFill>
                <a:latin typeface="Arial"/>
                <a:cs typeface="Arial"/>
              </a:rPr>
              <a:t>т</a:t>
            </a:r>
            <a:r>
              <a:rPr sz="1800" spc="-45" dirty="0">
                <a:solidFill>
                  <a:srgbClr val="333333"/>
                </a:solidFill>
                <a:latin typeface="Arial"/>
                <a:cs typeface="Arial"/>
              </a:rPr>
              <a:t>о</a:t>
            </a:r>
            <a:r>
              <a:rPr sz="1800" spc="5" dirty="0">
                <a:solidFill>
                  <a:srgbClr val="333333"/>
                </a:solidFill>
                <a:latin typeface="Arial"/>
                <a:cs typeface="Arial"/>
              </a:rPr>
              <a:t>д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ики</a:t>
            </a:r>
            <a:r>
              <a:rPr sz="18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визн</a:t>
            </a:r>
            <a:r>
              <a:rPr sz="1800" spc="-45" dirty="0">
                <a:solidFill>
                  <a:srgbClr val="333333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ч</a:t>
            </a:r>
            <a:r>
              <a:rPr sz="1800" spc="-10" dirty="0">
                <a:solidFill>
                  <a:srgbClr val="333333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ння</a:t>
            </a:r>
            <a:r>
              <a:rPr sz="1800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ен</a:t>
            </a:r>
            <a:r>
              <a:rPr sz="1800" spc="-10" dirty="0">
                <a:solidFill>
                  <a:srgbClr val="333333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р</a:t>
            </a:r>
            <a:r>
              <a:rPr sz="1800" spc="-40" dirty="0">
                <a:solidFill>
                  <a:srgbClr val="333333"/>
                </a:solidFill>
                <a:latin typeface="Arial"/>
                <a:cs typeface="Arial"/>
              </a:rPr>
              <a:t>г</a:t>
            </a:r>
            <a:r>
              <a:rPr sz="1800" spc="-65" dirty="0">
                <a:solidFill>
                  <a:srgbClr val="333333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тичної</a:t>
            </a:r>
            <a:r>
              <a:rPr sz="1800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е</a:t>
            </a:r>
            <a:r>
              <a:rPr sz="1800" spc="-15" dirty="0">
                <a:solidFill>
                  <a:srgbClr val="333333"/>
                </a:solidFill>
                <a:latin typeface="Arial"/>
                <a:cs typeface="Arial"/>
              </a:rPr>
              <a:t>ф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е</a:t>
            </a:r>
            <a:r>
              <a:rPr sz="1800" spc="20" dirty="0">
                <a:solidFill>
                  <a:srgbClr val="333333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тив</a:t>
            </a:r>
            <a:r>
              <a:rPr sz="1800" spc="5" dirty="0">
                <a:solidFill>
                  <a:srgbClr val="333333"/>
                </a:solidFill>
                <a:latin typeface="Arial"/>
                <a:cs typeface="Arial"/>
              </a:rPr>
              <a:t>н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ості</a:t>
            </a:r>
            <a:r>
              <a:rPr sz="1800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333333"/>
                </a:solidFill>
                <a:latin typeface="Arial"/>
                <a:cs typeface="Arial"/>
              </a:rPr>
              <a:t>б</a:t>
            </a:r>
            <a:r>
              <a:rPr sz="1800" spc="-85" dirty="0">
                <a:solidFill>
                  <a:srgbClr val="333333"/>
                </a:solidFill>
                <a:latin typeface="Arial"/>
                <a:cs typeface="Arial"/>
              </a:rPr>
              <a:t>у</a:t>
            </a:r>
            <a:r>
              <a:rPr sz="1800" spc="5" dirty="0">
                <a:solidFill>
                  <a:srgbClr val="333333"/>
                </a:solidFill>
                <a:latin typeface="Arial"/>
                <a:cs typeface="Arial"/>
              </a:rPr>
              <a:t>д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і</a:t>
            </a:r>
            <a:r>
              <a:rPr sz="1800" spc="-25" dirty="0">
                <a:solidFill>
                  <a:srgbClr val="333333"/>
                </a:solidFill>
                <a:latin typeface="Arial"/>
                <a:cs typeface="Arial"/>
              </a:rPr>
              <a:t>в</a:t>
            </a:r>
            <a:r>
              <a:rPr sz="1800" spc="-65" dirty="0">
                <a:solidFill>
                  <a:srgbClr val="333333"/>
                </a:solidFill>
                <a:latin typeface="Arial"/>
                <a:cs typeface="Arial"/>
              </a:rPr>
              <a:t>е</a:t>
            </a:r>
            <a:r>
              <a:rPr sz="1800" spc="5" dirty="0">
                <a:solidFill>
                  <a:srgbClr val="333333"/>
                </a:solidFill>
                <a:latin typeface="Arial"/>
                <a:cs typeface="Arial"/>
              </a:rPr>
              <a:t>л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ь</a:t>
            </a:r>
            <a:r>
              <a:rPr sz="1800" spc="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п</a:t>
            </a:r>
            <a:r>
              <a:rPr sz="1800" spc="-10" dirty="0">
                <a:solidFill>
                  <a:srgbClr val="333333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и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333333"/>
                </a:solidFill>
                <a:latin typeface="Arial"/>
                <a:cs typeface="Arial"/>
              </a:rPr>
              <a:t>Δ</a:t>
            </a:r>
            <a:r>
              <a:rPr sz="1800" baseline="-20833" dirty="0">
                <a:solidFill>
                  <a:srgbClr val="333333"/>
                </a:solidFill>
                <a:latin typeface="Arial"/>
                <a:cs typeface="Arial"/>
              </a:rPr>
              <a:t>ЕР</a:t>
            </a:r>
            <a:r>
              <a:rPr sz="1800" spc="-15" baseline="-20833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&lt;</a:t>
            </a:r>
            <a:r>
              <a:rPr sz="180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"/>
                <a:cs typeface="Arial"/>
              </a:rPr>
              <a:t>-</a:t>
            </a:r>
            <a:r>
              <a:rPr sz="1800" spc="-10" dirty="0">
                <a:solidFill>
                  <a:srgbClr val="333333"/>
                </a:solidFill>
                <a:latin typeface="Arial"/>
                <a:cs typeface="Arial"/>
              </a:rPr>
              <a:t>5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0</a:t>
            </a:r>
            <a:r>
              <a:rPr sz="1800" spc="-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%,</a:t>
            </a:r>
            <a:r>
              <a:rPr sz="1800" spc="-1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"/>
                <a:cs typeface="Arial"/>
              </a:rPr>
              <a:t>Δ</a:t>
            </a:r>
            <a:r>
              <a:rPr sz="1800" baseline="-20833" dirty="0">
                <a:solidFill>
                  <a:srgbClr val="333333"/>
                </a:solidFill>
                <a:latin typeface="Arial"/>
                <a:cs typeface="Arial"/>
              </a:rPr>
              <a:t>ЕР</a:t>
            </a:r>
            <a:r>
              <a:rPr sz="1800" spc="7" baseline="-20833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=</a:t>
            </a:r>
            <a:r>
              <a:rPr sz="1800" spc="-5" dirty="0">
                <a:solidFill>
                  <a:srgbClr val="333333"/>
                </a:solidFill>
                <a:latin typeface="Arial"/>
                <a:cs typeface="Arial"/>
              </a:rPr>
              <a:t> -</a:t>
            </a:r>
            <a:r>
              <a:rPr sz="1800" spc="-10" dirty="0">
                <a:solidFill>
                  <a:srgbClr val="333333"/>
                </a:solidFill>
                <a:latin typeface="Arial"/>
                <a:cs typeface="Arial"/>
              </a:rPr>
              <a:t>94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,1</a:t>
            </a:r>
            <a:r>
              <a:rPr sz="1800" spc="-10" dirty="0">
                <a:solidFill>
                  <a:srgbClr val="333333"/>
                </a:solidFill>
                <a:latin typeface="Arial"/>
                <a:cs typeface="Arial"/>
              </a:rPr>
              <a:t>7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%</a:t>
            </a:r>
            <a:r>
              <a:rPr sz="180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&lt;</a:t>
            </a:r>
            <a:r>
              <a:rPr sz="1800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"/>
                <a:cs typeface="Arial"/>
              </a:rPr>
              <a:t>-</a:t>
            </a:r>
            <a:r>
              <a:rPr sz="1800" spc="-10" dirty="0">
                <a:solidFill>
                  <a:srgbClr val="333333"/>
                </a:solidFill>
                <a:latin typeface="Arial"/>
                <a:cs typeface="Arial"/>
              </a:rPr>
              <a:t>5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0</a:t>
            </a:r>
            <a:r>
              <a:rPr sz="1800" spc="-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%, р</a:t>
            </a:r>
            <a:r>
              <a:rPr sz="1800" spc="-10" dirty="0">
                <a:solidFill>
                  <a:srgbClr val="333333"/>
                </a:solidFill>
                <a:latin typeface="Arial"/>
                <a:cs typeface="Arial"/>
              </a:rPr>
              <a:t>і</a:t>
            </a:r>
            <a:r>
              <a:rPr sz="1800" spc="-25" dirty="0">
                <a:solidFill>
                  <a:srgbClr val="333333"/>
                </a:solidFill>
                <a:latin typeface="Arial"/>
                <a:cs typeface="Arial"/>
              </a:rPr>
              <a:t>в</a:t>
            </a:r>
            <a:r>
              <a:rPr sz="1800" spc="-10" dirty="0">
                <a:solidFill>
                  <a:srgbClr val="333333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нь</a:t>
            </a:r>
            <a:r>
              <a:rPr sz="1800" spc="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33333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не</a:t>
            </a:r>
            <a:r>
              <a:rPr sz="1800" spc="-15" dirty="0">
                <a:solidFill>
                  <a:srgbClr val="333333"/>
                </a:solidFill>
                <a:latin typeface="Arial"/>
                <a:cs typeface="Arial"/>
              </a:rPr>
              <a:t>р</a:t>
            </a:r>
            <a:r>
              <a:rPr sz="1800" spc="-35" dirty="0">
                <a:solidFill>
                  <a:srgbClr val="333333"/>
                </a:solidFill>
                <a:latin typeface="Arial"/>
                <a:cs typeface="Arial"/>
              </a:rPr>
              <a:t>г</a:t>
            </a:r>
            <a:r>
              <a:rPr sz="1800" spc="-70" dirty="0">
                <a:solidFill>
                  <a:srgbClr val="333333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тичної</a:t>
            </a:r>
            <a:r>
              <a:rPr sz="1800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33333"/>
                </a:solidFill>
                <a:latin typeface="Arial"/>
                <a:cs typeface="Arial"/>
              </a:rPr>
              <a:t>ефе</a:t>
            </a:r>
            <a:r>
              <a:rPr sz="1800" spc="25" dirty="0">
                <a:solidFill>
                  <a:srgbClr val="333333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тивно</a:t>
            </a:r>
            <a:r>
              <a:rPr sz="1800" spc="-10" dirty="0">
                <a:solidFill>
                  <a:srgbClr val="333333"/>
                </a:solidFill>
                <a:latin typeface="Arial"/>
                <a:cs typeface="Arial"/>
              </a:rPr>
              <a:t>с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ті</a:t>
            </a:r>
            <a:r>
              <a:rPr sz="1800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333333"/>
                </a:solidFill>
                <a:latin typeface="Arial"/>
                <a:cs typeface="Arial"/>
              </a:rPr>
              <a:t>б</a:t>
            </a:r>
            <a:r>
              <a:rPr sz="1800" spc="-85" dirty="0">
                <a:solidFill>
                  <a:srgbClr val="333333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ді</a:t>
            </a:r>
            <a:r>
              <a:rPr sz="1800" spc="-35" dirty="0">
                <a:solidFill>
                  <a:srgbClr val="333333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лі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ві</a:t>
            </a:r>
            <a:r>
              <a:rPr sz="1800" spc="5" dirty="0">
                <a:solidFill>
                  <a:srgbClr val="333333"/>
                </a:solidFill>
                <a:latin typeface="Arial"/>
                <a:cs typeface="Arial"/>
              </a:rPr>
              <a:t>д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п</a:t>
            </a:r>
            <a:r>
              <a:rPr sz="1800" spc="-10" dirty="0">
                <a:solidFill>
                  <a:srgbClr val="333333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ві</a:t>
            </a:r>
            <a:r>
              <a:rPr sz="1800" spc="5" dirty="0">
                <a:solidFill>
                  <a:srgbClr val="333333"/>
                </a:solidFill>
                <a:latin typeface="Arial"/>
                <a:cs typeface="Arial"/>
              </a:rPr>
              <a:t>д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ає </a:t>
            </a:r>
            <a:r>
              <a:rPr sz="1800" spc="30" dirty="0">
                <a:solidFill>
                  <a:srgbClr val="333333"/>
                </a:solidFill>
                <a:latin typeface="Arial"/>
                <a:cs typeface="Arial"/>
              </a:rPr>
              <a:t>к</a:t>
            </a:r>
            <a:r>
              <a:rPr sz="1800" spc="5" dirty="0">
                <a:solidFill>
                  <a:srgbClr val="333333"/>
                </a:solidFill>
                <a:latin typeface="Arial"/>
                <a:cs typeface="Arial"/>
              </a:rPr>
              <a:t>л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асу</a:t>
            </a:r>
            <a:r>
              <a:rPr sz="1800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333333"/>
                </a:solidFill>
                <a:latin typeface="Arial"/>
                <a:cs typeface="Arial"/>
              </a:rPr>
              <a:t>«</a:t>
            </a:r>
            <a:r>
              <a:rPr sz="1800" b="1" spc="-55" dirty="0">
                <a:solidFill>
                  <a:srgbClr val="333333"/>
                </a:solidFill>
                <a:latin typeface="Arial"/>
                <a:cs typeface="Arial"/>
              </a:rPr>
              <a:t>А</a:t>
            </a:r>
            <a:r>
              <a:rPr sz="1800" spc="-5" dirty="0">
                <a:solidFill>
                  <a:srgbClr val="333333"/>
                </a:solidFill>
                <a:latin typeface="Arial"/>
                <a:cs typeface="Arial"/>
              </a:rPr>
              <a:t>».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25881" y="1180012"/>
            <a:ext cx="8092236" cy="332405"/>
          </a:xfrm>
          <a:prstGeom prst="rect">
            <a:avLst/>
          </a:prstGeom>
        </p:spPr>
        <p:txBody>
          <a:bodyPr vert="horz" wrap="square" lIns="0" tIns="62490" rIns="0" bIns="0" rtlCol="0">
            <a:spAutoFit/>
          </a:bodyPr>
          <a:lstStyle/>
          <a:p>
            <a:pPr marL="12700">
              <a:lnSpc>
                <a:spcPts val="2140"/>
              </a:lnSpc>
            </a:pPr>
            <a:r>
              <a:rPr lang="uk-UA" spc="-10" dirty="0">
                <a:latin typeface="Arial"/>
                <a:cs typeface="Arial"/>
              </a:rPr>
              <a:t>8</a:t>
            </a:r>
            <a:r>
              <a:rPr dirty="0">
                <a:latin typeface="Arial"/>
                <a:cs typeface="Arial"/>
              </a:rPr>
              <a:t>.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/>
              <a:t>В</a:t>
            </a:r>
            <a:r>
              <a:rPr spc="-10" dirty="0"/>
              <a:t>и</a:t>
            </a:r>
            <a:r>
              <a:rPr dirty="0"/>
              <a:t>з</a:t>
            </a:r>
            <a:r>
              <a:rPr spc="5" dirty="0"/>
              <a:t>н</a:t>
            </a:r>
            <a:r>
              <a:rPr spc="-55" dirty="0"/>
              <a:t>а</a:t>
            </a:r>
            <a:r>
              <a:rPr dirty="0"/>
              <a:t>ч</a:t>
            </a:r>
            <a:r>
              <a:rPr spc="-10" dirty="0"/>
              <a:t>е</a:t>
            </a:r>
            <a:r>
              <a:rPr dirty="0"/>
              <a:t>н</a:t>
            </a:r>
            <a:r>
              <a:rPr spc="5" dirty="0"/>
              <a:t>н</a:t>
            </a:r>
            <a:r>
              <a:rPr dirty="0"/>
              <a:t>я</a:t>
            </a:r>
            <a:r>
              <a:rPr spc="15" dirty="0"/>
              <a:t> </a:t>
            </a:r>
            <a:r>
              <a:rPr spc="20" dirty="0"/>
              <a:t>к</a:t>
            </a:r>
            <a:r>
              <a:rPr dirty="0"/>
              <a:t>л</a:t>
            </a:r>
            <a:r>
              <a:rPr spc="-15" dirty="0"/>
              <a:t>а</a:t>
            </a:r>
            <a:r>
              <a:rPr spc="-10" dirty="0"/>
              <a:t>с</a:t>
            </a:r>
            <a:r>
              <a:rPr dirty="0"/>
              <a:t>у</a:t>
            </a:r>
            <a:r>
              <a:rPr spc="-5" dirty="0"/>
              <a:t> </a:t>
            </a:r>
            <a:r>
              <a:rPr spc="-10" dirty="0"/>
              <a:t>е</a:t>
            </a:r>
            <a:r>
              <a:rPr dirty="0"/>
              <a:t>нер</a:t>
            </a:r>
            <a:r>
              <a:rPr spc="-10" dirty="0"/>
              <a:t>г</a:t>
            </a:r>
            <a:r>
              <a:rPr spc="-35" dirty="0"/>
              <a:t>ет</a:t>
            </a:r>
            <a:r>
              <a:rPr dirty="0"/>
              <a:t>и</a:t>
            </a:r>
            <a:r>
              <a:rPr spc="-10" dirty="0"/>
              <a:t>ч</a:t>
            </a:r>
            <a:r>
              <a:rPr dirty="0"/>
              <a:t>ної</a:t>
            </a:r>
            <a:r>
              <a:rPr spc="45" dirty="0"/>
              <a:t> </a:t>
            </a:r>
            <a:r>
              <a:rPr spc="-10" dirty="0"/>
              <a:t>е</a:t>
            </a:r>
            <a:r>
              <a:rPr spc="-65" dirty="0"/>
              <a:t>ф</a:t>
            </a:r>
            <a:r>
              <a:rPr spc="-10" dirty="0"/>
              <a:t>е</a:t>
            </a:r>
            <a:r>
              <a:rPr spc="5" dirty="0"/>
              <a:t>к</a:t>
            </a:r>
            <a:r>
              <a:rPr spc="-10" dirty="0"/>
              <a:t>т</a:t>
            </a:r>
            <a:r>
              <a:rPr spc="5" dirty="0"/>
              <a:t>и</a:t>
            </a:r>
            <a:r>
              <a:rPr dirty="0"/>
              <a:t>вн</a:t>
            </a:r>
            <a:r>
              <a:rPr spc="-25" dirty="0"/>
              <a:t>о</a:t>
            </a:r>
            <a:r>
              <a:rPr dirty="0"/>
              <a:t>с</a:t>
            </a:r>
            <a:r>
              <a:rPr spc="-20" dirty="0"/>
              <a:t>т</a:t>
            </a:r>
            <a:r>
              <a:rPr dirty="0"/>
              <a:t>і</a:t>
            </a:r>
            <a:r>
              <a:rPr spc="65" dirty="0"/>
              <a:t> </a:t>
            </a:r>
            <a:r>
              <a:rPr spc="-25" dirty="0"/>
              <a:t>б</a:t>
            </a:r>
            <a:r>
              <a:rPr spc="-70" dirty="0"/>
              <a:t>у</a:t>
            </a:r>
            <a:r>
              <a:rPr dirty="0"/>
              <a:t>ді</a:t>
            </a:r>
            <a:r>
              <a:rPr spc="-35" dirty="0"/>
              <a:t>в</a:t>
            </a:r>
            <a:r>
              <a:rPr dirty="0"/>
              <a:t>лі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31889"/>
            <a:ext cx="1905000" cy="215837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37</a:t>
            </a:fld>
            <a:endParaRPr spc="-10" dirty="0"/>
          </a:p>
        </p:txBody>
      </p:sp>
      <p:sp>
        <p:nvSpPr>
          <p:cNvPr id="15" name="object 3"/>
          <p:cNvSpPr txBox="1"/>
          <p:nvPr/>
        </p:nvSpPr>
        <p:spPr>
          <a:xfrm>
            <a:off x="525881" y="1229803"/>
            <a:ext cx="648398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1800" b="1" spc="-10" dirty="0">
                <a:latin typeface="Arial"/>
                <a:cs typeface="Arial"/>
              </a:rPr>
              <a:t>8</a:t>
            </a:r>
            <a:r>
              <a:rPr sz="1800" b="1" dirty="0">
                <a:latin typeface="Arial"/>
                <a:cs typeface="Arial"/>
              </a:rPr>
              <a:t>.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</a:t>
            </a:r>
            <a:r>
              <a:rPr sz="1800" b="1" spc="-10" dirty="0">
                <a:latin typeface="Arial"/>
                <a:cs typeface="Arial"/>
              </a:rPr>
              <a:t>и</a:t>
            </a:r>
            <a:r>
              <a:rPr sz="1800" b="1" dirty="0">
                <a:latin typeface="Arial"/>
                <a:cs typeface="Arial"/>
              </a:rPr>
              <a:t>з</a:t>
            </a:r>
            <a:r>
              <a:rPr sz="1800" b="1" spc="5" dirty="0">
                <a:latin typeface="Arial"/>
                <a:cs typeface="Arial"/>
              </a:rPr>
              <a:t>н</a:t>
            </a:r>
            <a:r>
              <a:rPr sz="1800" b="1" spc="-55" dirty="0">
                <a:latin typeface="Arial"/>
                <a:cs typeface="Arial"/>
              </a:rPr>
              <a:t>а</a:t>
            </a:r>
            <a:r>
              <a:rPr sz="1800" b="1" dirty="0">
                <a:latin typeface="Arial"/>
                <a:cs typeface="Arial"/>
              </a:rPr>
              <a:t>ч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н</a:t>
            </a:r>
            <a:r>
              <a:rPr sz="1800" b="1" spc="5" dirty="0">
                <a:latin typeface="Arial"/>
                <a:cs typeface="Arial"/>
              </a:rPr>
              <a:t>н</a:t>
            </a:r>
            <a:r>
              <a:rPr sz="1800" b="1" dirty="0">
                <a:latin typeface="Arial"/>
                <a:cs typeface="Arial"/>
              </a:rPr>
              <a:t>я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20" dirty="0">
                <a:latin typeface="Arial"/>
                <a:cs typeface="Arial"/>
              </a:rPr>
              <a:t>к</a:t>
            </a:r>
            <a:r>
              <a:rPr sz="1800" b="1" dirty="0">
                <a:latin typeface="Arial"/>
                <a:cs typeface="Arial"/>
              </a:rPr>
              <a:t>л</a:t>
            </a:r>
            <a:r>
              <a:rPr sz="1800" b="1" spc="-15" dirty="0">
                <a:latin typeface="Arial"/>
                <a:cs typeface="Arial"/>
              </a:rPr>
              <a:t>а</a:t>
            </a:r>
            <a:r>
              <a:rPr sz="1800" b="1" spc="-10" dirty="0">
                <a:latin typeface="Arial"/>
                <a:cs typeface="Arial"/>
              </a:rPr>
              <a:t>с</a:t>
            </a:r>
            <a:r>
              <a:rPr sz="1800" b="1" dirty="0">
                <a:latin typeface="Arial"/>
                <a:cs typeface="Arial"/>
              </a:rPr>
              <a:t>у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нер</a:t>
            </a:r>
            <a:r>
              <a:rPr sz="1800" b="1" spc="-10" dirty="0">
                <a:latin typeface="Arial"/>
                <a:cs typeface="Arial"/>
              </a:rPr>
              <a:t>г</a:t>
            </a:r>
            <a:r>
              <a:rPr sz="1800" b="1" spc="-35" dirty="0">
                <a:latin typeface="Arial"/>
                <a:cs typeface="Arial"/>
              </a:rPr>
              <a:t>ет</a:t>
            </a:r>
            <a:r>
              <a:rPr sz="1800" b="1" dirty="0">
                <a:latin typeface="Arial"/>
                <a:cs typeface="Arial"/>
              </a:rPr>
              <a:t>и</a:t>
            </a:r>
            <a:r>
              <a:rPr sz="1800" b="1" spc="-10" dirty="0">
                <a:latin typeface="Arial"/>
                <a:cs typeface="Arial"/>
              </a:rPr>
              <a:t>ч</a:t>
            </a:r>
            <a:r>
              <a:rPr sz="1800" b="1" dirty="0">
                <a:latin typeface="Arial"/>
                <a:cs typeface="Arial"/>
              </a:rPr>
              <a:t>ної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spc="-65" dirty="0">
                <a:latin typeface="Arial"/>
                <a:cs typeface="Arial"/>
              </a:rPr>
              <a:t>ф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spc="5" dirty="0">
                <a:latin typeface="Arial"/>
                <a:cs typeface="Arial"/>
              </a:rPr>
              <a:t>к</a:t>
            </a:r>
            <a:r>
              <a:rPr sz="1800" b="1" spc="-10" dirty="0">
                <a:latin typeface="Arial"/>
                <a:cs typeface="Arial"/>
              </a:rPr>
              <a:t>т</a:t>
            </a:r>
            <a:r>
              <a:rPr sz="1800" b="1" spc="5" dirty="0">
                <a:latin typeface="Arial"/>
                <a:cs typeface="Arial"/>
              </a:rPr>
              <a:t>и</a:t>
            </a:r>
            <a:r>
              <a:rPr sz="1800" b="1" dirty="0">
                <a:latin typeface="Arial"/>
                <a:cs typeface="Arial"/>
              </a:rPr>
              <a:t>вн</a:t>
            </a:r>
            <a:r>
              <a:rPr sz="1800" b="1" spc="-25" dirty="0">
                <a:latin typeface="Arial"/>
                <a:cs typeface="Arial"/>
              </a:rPr>
              <a:t>о</a:t>
            </a:r>
            <a:r>
              <a:rPr sz="1800" b="1" dirty="0">
                <a:latin typeface="Arial"/>
                <a:cs typeface="Arial"/>
              </a:rPr>
              <a:t>с</a:t>
            </a:r>
            <a:r>
              <a:rPr sz="1800" b="1" spc="-20" dirty="0">
                <a:latin typeface="Arial"/>
                <a:cs typeface="Arial"/>
              </a:rPr>
              <a:t>т</a:t>
            </a:r>
            <a:r>
              <a:rPr sz="1800" b="1" dirty="0">
                <a:latin typeface="Arial"/>
                <a:cs typeface="Arial"/>
              </a:rPr>
              <a:t>і</a:t>
            </a:r>
            <a:r>
              <a:rPr sz="1800" b="1" spc="6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б</a:t>
            </a:r>
            <a:r>
              <a:rPr sz="1800" b="1" spc="-70" dirty="0">
                <a:latin typeface="Arial"/>
                <a:cs typeface="Arial"/>
              </a:rPr>
              <a:t>у</a:t>
            </a:r>
            <a:r>
              <a:rPr sz="1800" b="1" dirty="0">
                <a:latin typeface="Arial"/>
                <a:cs typeface="Arial"/>
              </a:rPr>
              <a:t>ді</a:t>
            </a:r>
            <a:r>
              <a:rPr sz="1800" b="1" spc="-3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лі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6" name="object 4"/>
          <p:cNvSpPr/>
          <p:nvPr/>
        </p:nvSpPr>
        <p:spPr>
          <a:xfrm>
            <a:off x="446531" y="1959864"/>
            <a:ext cx="7851648" cy="3313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31889"/>
            <a:ext cx="1905000" cy="21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014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4007" y="1089588"/>
            <a:ext cx="775906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1800" b="1" dirty="0">
                <a:latin typeface="Arial"/>
                <a:cs typeface="Arial"/>
              </a:rPr>
              <a:t>9</a:t>
            </a:r>
            <a:r>
              <a:rPr sz="1800" b="1" dirty="0">
                <a:latin typeface="Arial"/>
                <a:cs typeface="Arial"/>
              </a:rPr>
              <a:t>.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Визн</a:t>
            </a:r>
            <a:r>
              <a:rPr sz="1800" b="1" spc="-55" dirty="0">
                <a:latin typeface="Arial"/>
                <a:cs typeface="Arial"/>
              </a:rPr>
              <a:t>а</a:t>
            </a:r>
            <a:r>
              <a:rPr sz="1800" b="1" dirty="0">
                <a:latin typeface="Arial"/>
                <a:cs typeface="Arial"/>
              </a:rPr>
              <a:t>ч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н</a:t>
            </a:r>
            <a:r>
              <a:rPr sz="1800" b="1" spc="5" dirty="0">
                <a:latin typeface="Arial"/>
                <a:cs typeface="Arial"/>
              </a:rPr>
              <a:t>н</a:t>
            </a:r>
            <a:r>
              <a:rPr sz="1800" b="1" dirty="0">
                <a:latin typeface="Arial"/>
                <a:cs typeface="Arial"/>
              </a:rPr>
              <a:t>я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spc="20" dirty="0">
                <a:latin typeface="Arial"/>
                <a:cs typeface="Arial"/>
              </a:rPr>
              <a:t>к</a:t>
            </a:r>
            <a:r>
              <a:rPr sz="1800" b="1" dirty="0">
                <a:latin typeface="Arial"/>
                <a:cs typeface="Arial"/>
              </a:rPr>
              <a:t>л</a:t>
            </a:r>
            <a:r>
              <a:rPr sz="1800" b="1" spc="-10" dirty="0">
                <a:latin typeface="Arial"/>
                <a:cs typeface="Arial"/>
              </a:rPr>
              <a:t>а</a:t>
            </a:r>
            <a:r>
              <a:rPr sz="1800" b="1" dirty="0">
                <a:latin typeface="Arial"/>
                <a:cs typeface="Arial"/>
              </a:rPr>
              <a:t>су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енер</a:t>
            </a:r>
            <a:r>
              <a:rPr sz="1800" b="1" spc="-10" dirty="0">
                <a:latin typeface="Arial"/>
                <a:cs typeface="Arial"/>
              </a:rPr>
              <a:t>г</a:t>
            </a:r>
            <a:r>
              <a:rPr sz="1800" b="1" spc="-30" dirty="0">
                <a:latin typeface="Arial"/>
                <a:cs typeface="Arial"/>
              </a:rPr>
              <a:t>е</a:t>
            </a:r>
            <a:r>
              <a:rPr sz="1800" b="1" spc="-35" dirty="0">
                <a:latin typeface="Arial"/>
                <a:cs typeface="Arial"/>
              </a:rPr>
              <a:t>т</a:t>
            </a:r>
            <a:r>
              <a:rPr sz="1800" b="1" dirty="0">
                <a:latin typeface="Arial"/>
                <a:cs typeface="Arial"/>
              </a:rPr>
              <a:t>ичної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е</a:t>
            </a:r>
            <a:r>
              <a:rPr sz="1800" b="1" spc="-65" dirty="0">
                <a:latin typeface="Arial"/>
                <a:cs typeface="Arial"/>
              </a:rPr>
              <a:t>ф</a:t>
            </a:r>
            <a:r>
              <a:rPr sz="1800" b="1" dirty="0">
                <a:latin typeface="Arial"/>
                <a:cs typeface="Arial"/>
              </a:rPr>
              <a:t>е</a:t>
            </a:r>
            <a:r>
              <a:rPr sz="1800" b="1" spc="5" dirty="0">
                <a:latin typeface="Arial"/>
                <a:cs typeface="Arial"/>
              </a:rPr>
              <a:t>к</a:t>
            </a:r>
            <a:r>
              <a:rPr sz="1800" b="1" spc="-10" dirty="0">
                <a:latin typeface="Arial"/>
                <a:cs typeface="Arial"/>
              </a:rPr>
              <a:t>т</a:t>
            </a:r>
            <a:r>
              <a:rPr sz="1800" b="1" spc="5" dirty="0">
                <a:latin typeface="Arial"/>
                <a:cs typeface="Arial"/>
              </a:rPr>
              <a:t>и</a:t>
            </a:r>
            <a:r>
              <a:rPr sz="1800" b="1" dirty="0">
                <a:latin typeface="Arial"/>
                <a:cs typeface="Arial"/>
              </a:rPr>
              <a:t>вн</a:t>
            </a:r>
            <a:r>
              <a:rPr sz="1800" b="1" spc="-20" dirty="0">
                <a:latin typeface="Arial"/>
                <a:cs typeface="Arial"/>
              </a:rPr>
              <a:t>о</a:t>
            </a:r>
            <a:r>
              <a:rPr sz="1800" b="1" spc="5" dirty="0">
                <a:latin typeface="Arial"/>
                <a:cs typeface="Arial"/>
              </a:rPr>
              <a:t>с</a:t>
            </a:r>
            <a:r>
              <a:rPr sz="1800" b="1" spc="-20" dirty="0">
                <a:latin typeface="Arial"/>
                <a:cs typeface="Arial"/>
              </a:rPr>
              <a:t>т</a:t>
            </a:r>
            <a:r>
              <a:rPr sz="1800" b="1" dirty="0">
                <a:latin typeface="Arial"/>
                <a:cs typeface="Arial"/>
              </a:rPr>
              <a:t>і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б</a:t>
            </a:r>
            <a:r>
              <a:rPr sz="1800" b="1" spc="-65" dirty="0">
                <a:latin typeface="Arial"/>
                <a:cs typeface="Arial"/>
              </a:rPr>
              <a:t>у</a:t>
            </a:r>
            <a:r>
              <a:rPr sz="1800" b="1" dirty="0">
                <a:latin typeface="Arial"/>
                <a:cs typeface="Arial"/>
              </a:rPr>
              <a:t>ді</a:t>
            </a:r>
            <a:r>
              <a:rPr sz="1800" b="1" spc="-30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лі для рі</a:t>
            </a:r>
            <a:r>
              <a:rPr sz="1800" b="1" spc="5" dirty="0">
                <a:latin typeface="Arial"/>
                <a:cs typeface="Arial"/>
              </a:rPr>
              <a:t>з</a:t>
            </a:r>
            <a:r>
              <a:rPr sz="1800" b="1" dirty="0">
                <a:latin typeface="Arial"/>
                <a:cs typeface="Arial"/>
              </a:rPr>
              <a:t>них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д</a:t>
            </a:r>
            <a:r>
              <a:rPr sz="1800" b="1" spc="-35" dirty="0">
                <a:latin typeface="Arial"/>
                <a:cs typeface="Arial"/>
              </a:rPr>
              <a:t>ж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рел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30" dirty="0">
                <a:latin typeface="Arial"/>
                <a:cs typeface="Arial"/>
              </a:rPr>
              <a:t>т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п</a:t>
            </a:r>
            <a:r>
              <a:rPr sz="1800" b="1" spc="-30" dirty="0">
                <a:latin typeface="Arial"/>
                <a:cs typeface="Arial"/>
              </a:rPr>
              <a:t>л</a:t>
            </a:r>
            <a:r>
              <a:rPr sz="1800" b="1" spc="-25" dirty="0">
                <a:latin typeface="Arial"/>
                <a:cs typeface="Arial"/>
              </a:rPr>
              <a:t>о</a:t>
            </a:r>
            <a:r>
              <a:rPr sz="1800" b="1" spc="-20" dirty="0">
                <a:latin typeface="Arial"/>
                <a:cs typeface="Arial"/>
              </a:rPr>
              <a:t>з</a:t>
            </a:r>
            <a:r>
              <a:rPr sz="1800" b="1" spc="-10" dirty="0">
                <a:latin typeface="Arial"/>
                <a:cs typeface="Arial"/>
              </a:rPr>
              <a:t>а</a:t>
            </a:r>
            <a:r>
              <a:rPr sz="1800" b="1" dirty="0">
                <a:latin typeface="Arial"/>
                <a:cs typeface="Arial"/>
              </a:rPr>
              <a:t>безп</a:t>
            </a:r>
            <a:r>
              <a:rPr sz="1800" b="1" spc="-55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ч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н</a:t>
            </a:r>
            <a:r>
              <a:rPr sz="1800" b="1" spc="5" dirty="0">
                <a:latin typeface="Arial"/>
                <a:cs typeface="Arial"/>
              </a:rPr>
              <a:t>н</a:t>
            </a:r>
            <a:r>
              <a:rPr sz="1800" b="1" dirty="0">
                <a:latin typeface="Arial"/>
                <a:cs typeface="Arial"/>
              </a:rPr>
              <a:t>я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38</a:t>
            </a:fld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40702" y="1767713"/>
          <a:ext cx="8249904" cy="45886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2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7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65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36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64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66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65453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аз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ик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49225" marR="24765" indent="-1162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Прое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тн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й в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ар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іа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т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3655" marR="26034" indent="-1270" algn="ctr">
                        <a:lnSpc>
                          <a:spcPct val="100000"/>
                        </a:lnSpc>
                      </a:pPr>
                      <a:r>
                        <a:rPr sz="1200" spc="-15" dirty="0">
                          <a:latin typeface="Calibri"/>
                          <a:cs typeface="Calibri"/>
                        </a:rPr>
                        <a:t>Ц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алізова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еплопостача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я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(97%)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ли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біо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ас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 ав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ати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ова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і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(68%)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3020" marR="24765" indent="1270" algn="ctr">
                        <a:lnSpc>
                          <a:spcPct val="100000"/>
                        </a:lnSpc>
                      </a:pPr>
                      <a:r>
                        <a:rPr sz="1200" spc="-8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азові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он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нс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ацій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і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ли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(76%)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9525" indent="-635" algn="ctr">
                        <a:lnSpc>
                          <a:spcPct val="100000"/>
                        </a:lnSpc>
                      </a:pPr>
                      <a:r>
                        <a:rPr sz="1200" spc="-8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азові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он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нс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ацій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і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ли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(8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01295" marR="121285" indent="-70485">
                        <a:lnSpc>
                          <a:spcPct val="100000"/>
                        </a:lnSpc>
                      </a:pPr>
                      <a:r>
                        <a:rPr sz="1200" spc="-3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ди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иця вимі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у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42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Річ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ма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жива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гі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ї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в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.ч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: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7,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3528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5,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41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7051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,4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</a:pPr>
                      <a:r>
                        <a:rPr sz="1200" spc="5" dirty="0">
                          <a:latin typeface="Calibri"/>
                          <a:cs typeface="Calibri"/>
                        </a:rPr>
                        <a:t>944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01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</a:pPr>
                      <a:r>
                        <a:rPr sz="1200" spc="5" dirty="0">
                          <a:latin typeface="Calibri"/>
                          <a:cs typeface="Calibri"/>
                        </a:rPr>
                        <a:t>911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94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тис.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кВ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т·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д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42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0447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[8,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56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]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6576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[1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,1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]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[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1]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3274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[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18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,9]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[1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,2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]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кВ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т·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200" baseline="34722" dirty="0">
                          <a:latin typeface="Calibri"/>
                          <a:cs typeface="Calibri"/>
                        </a:rPr>
                        <a:t>3</a:t>
                      </a:r>
                      <a:endParaRPr sz="1200" baseline="34722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3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Річ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ер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ос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жива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с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ст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м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опале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84,008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3528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337,756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481,799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431,083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409,532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ти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.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кВ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т·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д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42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0447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[1,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68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]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[6,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76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]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[9,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64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]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3274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[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3]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7876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[8,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]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кВ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т·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200" baseline="34722" dirty="0">
                          <a:latin typeface="Calibri"/>
                          <a:cs typeface="Calibri"/>
                        </a:rPr>
                        <a:t>3</a:t>
                      </a:r>
                      <a:endParaRPr sz="1200" baseline="34722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300">
                <a:tc rowSpan="2">
                  <a:txBody>
                    <a:bodyPr/>
                    <a:lstStyle/>
                    <a:p>
                      <a:pPr marR="27368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Річ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осп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жива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с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те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м га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чо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опо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тача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,9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3528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4,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42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5,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43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</a:pPr>
                      <a:r>
                        <a:rPr sz="1200" spc="5" dirty="0">
                          <a:latin typeface="Calibri"/>
                          <a:cs typeface="Calibri"/>
                        </a:rPr>
                        <a:t>210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39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</a:pPr>
                      <a:r>
                        <a:rPr sz="1200" spc="5" dirty="0">
                          <a:latin typeface="Calibri"/>
                          <a:cs typeface="Calibri"/>
                        </a:rPr>
                        <a:t>199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87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тис.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кВ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т·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д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42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0447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[0,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82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]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[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]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[4,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71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]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3274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[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1]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5" dirty="0">
                          <a:latin typeface="Calibri"/>
                          <a:cs typeface="Calibri"/>
                        </a:rPr>
                        <a:t>[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4]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кВ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т·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200" baseline="34722" dirty="0">
                          <a:latin typeface="Calibri"/>
                          <a:cs typeface="Calibri"/>
                        </a:rPr>
                        <a:t>3</a:t>
                      </a:r>
                      <a:endParaRPr sz="1200" baseline="34722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3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Річ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жива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пе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ви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ої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гії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200" spc="5" dirty="0">
                          <a:latin typeface="Calibri"/>
                          <a:cs typeface="Calibri"/>
                        </a:rPr>
                        <a:t>803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59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95910">
                        <a:lnSpc>
                          <a:spcPct val="100000"/>
                        </a:lnSpc>
                      </a:pPr>
                      <a:r>
                        <a:rPr sz="1200" spc="5" dirty="0">
                          <a:latin typeface="Calibri"/>
                          <a:cs typeface="Calibri"/>
                        </a:rPr>
                        <a:t>1956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89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7051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,5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,0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,1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тис.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кВ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т·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д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42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146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338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3,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0226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4,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7,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кВ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т·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200" baseline="34722" dirty="0">
                          <a:latin typeface="Calibri"/>
                          <a:cs typeface="Calibri"/>
                        </a:rPr>
                        <a:t>2</a:t>
                      </a:r>
                      <a:endParaRPr sz="1200" baseline="34722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349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Річ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і ви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иди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пар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ових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газів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200" spc="5" dirty="0">
                          <a:latin typeface="Calibri"/>
                          <a:cs typeface="Calibri"/>
                        </a:rPr>
                        <a:t>146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74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3528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7,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47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6,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97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</a:pPr>
                      <a:r>
                        <a:rPr sz="1200" spc="5" dirty="0">
                          <a:latin typeface="Calibri"/>
                          <a:cs typeface="Calibri"/>
                        </a:rPr>
                        <a:t>434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80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</a:pPr>
                      <a:r>
                        <a:rPr sz="1200" spc="5" dirty="0">
                          <a:latin typeface="Calibri"/>
                          <a:cs typeface="Calibri"/>
                        </a:rPr>
                        <a:t>416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91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Т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13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,74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,15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5" dirty="0">
                          <a:latin typeface="Calibri"/>
                          <a:cs typeface="Calibri"/>
                        </a:rPr>
                        <a:t>34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,81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4828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,51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г/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200" baseline="34722" dirty="0">
                          <a:latin typeface="Calibri"/>
                          <a:cs typeface="Calibri"/>
                        </a:rPr>
                        <a:t>2</a:t>
                      </a:r>
                      <a:endParaRPr sz="1200" baseline="34722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24141">
                <a:tc>
                  <a:txBody>
                    <a:bodyPr/>
                    <a:lstStyle/>
                    <a:p>
                      <a:pPr marR="6985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агаль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ий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аз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ик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пи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о е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осп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жива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при опале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і та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х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і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2,4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7,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5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spc="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кВ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т·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200" baseline="34722" dirty="0">
                          <a:latin typeface="Calibri"/>
                          <a:cs typeface="Calibri"/>
                        </a:rPr>
                        <a:t>3</a:t>
                      </a:r>
                      <a:endParaRPr sz="1200" baseline="34722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8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ова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рі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иця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-9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,17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8862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-8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,82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6385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-7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,82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1750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77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78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13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ас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ое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ф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ектив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ості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31889"/>
            <a:ext cx="1905000" cy="215837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5881" y="1243519"/>
            <a:ext cx="775970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uk-UA" sz="1800" b="1" spc="-10" dirty="0">
                <a:latin typeface="Arial"/>
                <a:cs typeface="Arial"/>
              </a:rPr>
              <a:t>10</a:t>
            </a:r>
            <a:r>
              <a:rPr sz="1800" b="1" dirty="0">
                <a:latin typeface="Arial"/>
                <a:cs typeface="Arial"/>
              </a:rPr>
              <a:t>. В</a:t>
            </a:r>
            <a:r>
              <a:rPr sz="1800" b="1" spc="-10" dirty="0">
                <a:latin typeface="Arial"/>
                <a:cs typeface="Arial"/>
              </a:rPr>
              <a:t>и</a:t>
            </a:r>
            <a:r>
              <a:rPr sz="1800" b="1" dirty="0">
                <a:latin typeface="Arial"/>
                <a:cs typeface="Arial"/>
              </a:rPr>
              <a:t>з</a:t>
            </a:r>
            <a:r>
              <a:rPr sz="1800" b="1" spc="5" dirty="0">
                <a:latin typeface="Arial"/>
                <a:cs typeface="Arial"/>
              </a:rPr>
              <a:t>н</a:t>
            </a:r>
            <a:r>
              <a:rPr sz="1800" b="1" spc="-55" dirty="0">
                <a:latin typeface="Arial"/>
                <a:cs typeface="Arial"/>
              </a:rPr>
              <a:t>а</a:t>
            </a:r>
            <a:r>
              <a:rPr sz="1800" b="1" dirty="0">
                <a:latin typeface="Arial"/>
                <a:cs typeface="Arial"/>
              </a:rPr>
              <a:t>ч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н</a:t>
            </a:r>
            <a:r>
              <a:rPr sz="1800" b="1" spc="5" dirty="0">
                <a:latin typeface="Arial"/>
                <a:cs typeface="Arial"/>
              </a:rPr>
              <a:t>н</a:t>
            </a:r>
            <a:r>
              <a:rPr sz="1800" b="1" dirty="0">
                <a:latin typeface="Arial"/>
                <a:cs typeface="Arial"/>
              </a:rPr>
              <a:t>я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spc="20" dirty="0">
                <a:latin typeface="Arial"/>
                <a:cs typeface="Arial"/>
              </a:rPr>
              <a:t>к</a:t>
            </a:r>
            <a:r>
              <a:rPr sz="1800" b="1" dirty="0">
                <a:latin typeface="Arial"/>
                <a:cs typeface="Arial"/>
              </a:rPr>
              <a:t>л</a:t>
            </a:r>
            <a:r>
              <a:rPr sz="1800" b="1" spc="-15" dirty="0">
                <a:latin typeface="Arial"/>
                <a:cs typeface="Arial"/>
              </a:rPr>
              <a:t>а</a:t>
            </a:r>
            <a:r>
              <a:rPr sz="1800" b="1" spc="-10" dirty="0">
                <a:latin typeface="Arial"/>
                <a:cs typeface="Arial"/>
              </a:rPr>
              <a:t>с</a:t>
            </a:r>
            <a:r>
              <a:rPr sz="1800" b="1" dirty="0">
                <a:latin typeface="Arial"/>
                <a:cs typeface="Arial"/>
              </a:rPr>
              <a:t>у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нер</a:t>
            </a:r>
            <a:r>
              <a:rPr sz="1800" b="1" spc="-10" dirty="0">
                <a:latin typeface="Arial"/>
                <a:cs typeface="Arial"/>
              </a:rPr>
              <a:t>г</a:t>
            </a:r>
            <a:r>
              <a:rPr sz="1800" b="1" spc="-35" dirty="0">
                <a:latin typeface="Arial"/>
                <a:cs typeface="Arial"/>
              </a:rPr>
              <a:t>ет</a:t>
            </a:r>
            <a:r>
              <a:rPr sz="1800" b="1" dirty="0">
                <a:latin typeface="Arial"/>
                <a:cs typeface="Arial"/>
              </a:rPr>
              <a:t>и</a:t>
            </a:r>
            <a:r>
              <a:rPr sz="1800" b="1" spc="-10" dirty="0">
                <a:latin typeface="Arial"/>
                <a:cs typeface="Arial"/>
              </a:rPr>
              <a:t>ч</a:t>
            </a:r>
            <a:r>
              <a:rPr sz="1800" b="1" dirty="0">
                <a:latin typeface="Arial"/>
                <a:cs typeface="Arial"/>
              </a:rPr>
              <a:t>ної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spc="-65" dirty="0">
                <a:latin typeface="Arial"/>
                <a:cs typeface="Arial"/>
              </a:rPr>
              <a:t>ф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spc="5" dirty="0">
                <a:latin typeface="Arial"/>
                <a:cs typeface="Arial"/>
              </a:rPr>
              <a:t>к</a:t>
            </a:r>
            <a:r>
              <a:rPr sz="1800" b="1" spc="-10" dirty="0">
                <a:latin typeface="Arial"/>
                <a:cs typeface="Arial"/>
              </a:rPr>
              <a:t>т</a:t>
            </a:r>
            <a:r>
              <a:rPr sz="1800" b="1" spc="5" dirty="0">
                <a:latin typeface="Arial"/>
                <a:cs typeface="Arial"/>
              </a:rPr>
              <a:t>и</a:t>
            </a:r>
            <a:r>
              <a:rPr sz="1800" b="1" dirty="0">
                <a:latin typeface="Arial"/>
                <a:cs typeface="Arial"/>
              </a:rPr>
              <a:t>вн</a:t>
            </a:r>
            <a:r>
              <a:rPr sz="1800" b="1" spc="-25" dirty="0">
                <a:latin typeface="Arial"/>
                <a:cs typeface="Arial"/>
              </a:rPr>
              <a:t>о</a:t>
            </a:r>
            <a:r>
              <a:rPr sz="1800" b="1" dirty="0">
                <a:latin typeface="Arial"/>
                <a:cs typeface="Arial"/>
              </a:rPr>
              <a:t>с</a:t>
            </a:r>
            <a:r>
              <a:rPr sz="1800" b="1" spc="-20" dirty="0">
                <a:latin typeface="Arial"/>
                <a:cs typeface="Arial"/>
              </a:rPr>
              <a:t>т</a:t>
            </a:r>
            <a:r>
              <a:rPr sz="1800" b="1" dirty="0">
                <a:latin typeface="Arial"/>
                <a:cs typeface="Arial"/>
              </a:rPr>
              <a:t>і</a:t>
            </a:r>
            <a:r>
              <a:rPr sz="1800" b="1" spc="6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б</a:t>
            </a:r>
            <a:r>
              <a:rPr sz="1800" b="1" spc="-70" dirty="0">
                <a:latin typeface="Arial"/>
                <a:cs typeface="Arial"/>
              </a:rPr>
              <a:t>у</a:t>
            </a:r>
            <a:r>
              <a:rPr sz="1800" b="1" dirty="0">
                <a:latin typeface="Arial"/>
                <a:cs typeface="Arial"/>
              </a:rPr>
              <a:t>ді</a:t>
            </a:r>
            <a:r>
              <a:rPr sz="1800" b="1" spc="-3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лі д</a:t>
            </a:r>
            <a:r>
              <a:rPr sz="1800" b="1" spc="-10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я різних д</a:t>
            </a:r>
            <a:r>
              <a:rPr sz="1800" b="1" spc="-35" dirty="0">
                <a:latin typeface="Arial"/>
                <a:cs typeface="Arial"/>
              </a:rPr>
              <a:t>ж</a:t>
            </a:r>
            <a:r>
              <a:rPr sz="1800" b="1" dirty="0">
                <a:latin typeface="Arial"/>
                <a:cs typeface="Arial"/>
              </a:rPr>
              <a:t>ер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л </a:t>
            </a:r>
            <a:r>
              <a:rPr sz="1800" b="1" spc="-30" dirty="0">
                <a:latin typeface="Arial"/>
                <a:cs typeface="Arial"/>
              </a:rPr>
              <a:t>т</a:t>
            </a:r>
            <a:r>
              <a:rPr sz="1800" b="1" dirty="0">
                <a:latin typeface="Arial"/>
                <a:cs typeface="Arial"/>
              </a:rPr>
              <a:t>еп</a:t>
            </a:r>
            <a:r>
              <a:rPr sz="1800" b="1" spc="-30" dirty="0">
                <a:latin typeface="Arial"/>
                <a:cs typeface="Arial"/>
              </a:rPr>
              <a:t>л</a:t>
            </a:r>
            <a:r>
              <a:rPr sz="1800" b="1" spc="-20" dirty="0">
                <a:latin typeface="Arial"/>
                <a:cs typeface="Arial"/>
              </a:rPr>
              <a:t>оз</a:t>
            </a:r>
            <a:r>
              <a:rPr sz="1800" b="1" dirty="0">
                <a:latin typeface="Arial"/>
                <a:cs typeface="Arial"/>
              </a:rPr>
              <a:t>аб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з</a:t>
            </a:r>
            <a:r>
              <a:rPr sz="1800" b="1" spc="5" dirty="0">
                <a:latin typeface="Arial"/>
                <a:cs typeface="Arial"/>
              </a:rPr>
              <a:t>п</a:t>
            </a:r>
            <a:r>
              <a:rPr sz="1800" b="1" spc="-55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ч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н</a:t>
            </a:r>
            <a:r>
              <a:rPr sz="1800" b="1" spc="5" dirty="0">
                <a:latin typeface="Arial"/>
                <a:cs typeface="Arial"/>
              </a:rPr>
              <a:t>н</a:t>
            </a:r>
            <a:r>
              <a:rPr sz="1800" b="1" dirty="0">
                <a:latin typeface="Arial"/>
                <a:cs typeface="Arial"/>
              </a:rPr>
              <a:t>я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відн</a:t>
            </a:r>
            <a:r>
              <a:rPr sz="1800" b="1" spc="-20" dirty="0">
                <a:latin typeface="Arial"/>
                <a:cs typeface="Arial"/>
              </a:rPr>
              <a:t>о</a:t>
            </a:r>
            <a:r>
              <a:rPr sz="1800" b="1" dirty="0">
                <a:latin typeface="Arial"/>
                <a:cs typeface="Arial"/>
              </a:rPr>
              <a:t>сно </a:t>
            </a:r>
            <a:r>
              <a:rPr sz="1800" b="1" spc="15" dirty="0">
                <a:latin typeface="Arial"/>
                <a:cs typeface="Arial"/>
              </a:rPr>
              <a:t>к</a:t>
            </a:r>
            <a:r>
              <a:rPr sz="1800" b="1" dirty="0">
                <a:latin typeface="Arial"/>
                <a:cs typeface="Arial"/>
              </a:rPr>
              <a:t>л</a:t>
            </a:r>
            <a:r>
              <a:rPr sz="1800" b="1" spc="-10" dirty="0">
                <a:latin typeface="Arial"/>
                <a:cs typeface="Arial"/>
              </a:rPr>
              <a:t>а</a:t>
            </a:r>
            <a:r>
              <a:rPr sz="1800" b="1" dirty="0">
                <a:latin typeface="Arial"/>
                <a:cs typeface="Arial"/>
              </a:rPr>
              <a:t>с</a:t>
            </a:r>
            <a:r>
              <a:rPr sz="1800" b="1" spc="-10" dirty="0">
                <a:latin typeface="Arial"/>
                <a:cs typeface="Arial"/>
              </a:rPr>
              <a:t>и</a:t>
            </a:r>
            <a:r>
              <a:rPr sz="1800" b="1" dirty="0">
                <a:latin typeface="Arial"/>
                <a:cs typeface="Arial"/>
              </a:rPr>
              <a:t>чн</a:t>
            </a:r>
            <a:r>
              <a:rPr sz="1800" b="1" spc="5" dirty="0">
                <a:latin typeface="Arial"/>
                <a:cs typeface="Arial"/>
              </a:rPr>
              <a:t>о</a:t>
            </a:r>
            <a:r>
              <a:rPr sz="1800" b="1" spc="-35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д</a:t>
            </a:r>
            <a:r>
              <a:rPr sz="1800" b="1" spc="-35" dirty="0">
                <a:latin typeface="Arial"/>
                <a:cs typeface="Arial"/>
              </a:rPr>
              <a:t>ж</a:t>
            </a:r>
            <a:r>
              <a:rPr sz="1800" b="1" dirty="0">
                <a:latin typeface="Arial"/>
                <a:cs typeface="Arial"/>
              </a:rPr>
              <a:t>ер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ла </a:t>
            </a:r>
            <a:r>
              <a:rPr sz="1800" b="1" spc="-35" dirty="0">
                <a:latin typeface="Arial"/>
                <a:cs typeface="Arial"/>
              </a:rPr>
              <a:t>т</a:t>
            </a:r>
            <a:r>
              <a:rPr sz="1800" b="1" dirty="0">
                <a:latin typeface="Arial"/>
                <a:cs typeface="Arial"/>
              </a:rPr>
              <a:t>еп</a:t>
            </a:r>
            <a:r>
              <a:rPr sz="1800" b="1" spc="-30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5" dirty="0">
                <a:latin typeface="Arial"/>
                <a:cs typeface="Arial"/>
              </a:rPr>
              <a:t>п</a:t>
            </a:r>
            <a:r>
              <a:rPr sz="1800" b="1" spc="-20" dirty="0">
                <a:latin typeface="Arial"/>
                <a:cs typeface="Arial"/>
              </a:rPr>
              <a:t>о</a:t>
            </a:r>
            <a:r>
              <a:rPr sz="1800" b="1" dirty="0">
                <a:latin typeface="Arial"/>
                <a:cs typeface="Arial"/>
              </a:rPr>
              <a:t>с</a:t>
            </a:r>
            <a:r>
              <a:rPr sz="1800" b="1" spc="-25" dirty="0">
                <a:latin typeface="Arial"/>
                <a:cs typeface="Arial"/>
              </a:rPr>
              <a:t>т</a:t>
            </a:r>
            <a:r>
              <a:rPr sz="1800" b="1" spc="-55" dirty="0">
                <a:latin typeface="Arial"/>
                <a:cs typeface="Arial"/>
              </a:rPr>
              <a:t>а</a:t>
            </a:r>
            <a:r>
              <a:rPr sz="1800" b="1" dirty="0">
                <a:latin typeface="Arial"/>
                <a:cs typeface="Arial"/>
              </a:rPr>
              <a:t>ч</a:t>
            </a:r>
            <a:r>
              <a:rPr sz="1800" b="1" spc="-10" dirty="0">
                <a:latin typeface="Arial"/>
                <a:cs typeface="Arial"/>
              </a:rPr>
              <a:t>а</a:t>
            </a:r>
            <a:r>
              <a:rPr sz="1800" b="1" dirty="0">
                <a:latin typeface="Arial"/>
                <a:cs typeface="Arial"/>
              </a:rPr>
              <a:t>н</a:t>
            </a:r>
            <a:r>
              <a:rPr sz="1800" b="1" spc="5" dirty="0">
                <a:latin typeface="Arial"/>
                <a:cs typeface="Arial"/>
              </a:rPr>
              <a:t>н</a:t>
            </a:r>
            <a:r>
              <a:rPr sz="1800" b="1" dirty="0">
                <a:latin typeface="Arial"/>
                <a:cs typeface="Arial"/>
              </a:rPr>
              <a:t>я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7211" y="6465214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60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2348864"/>
          <a:ext cx="8229598" cy="3634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6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6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74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2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44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44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401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аз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ик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Прое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тн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й ва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іа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т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58750" marR="153670" indent="-1270" algn="ctr">
                        <a:lnSpc>
                          <a:spcPct val="100000"/>
                        </a:lnSpc>
                      </a:pPr>
                      <a:r>
                        <a:rPr sz="1200" spc="-15" dirty="0">
                          <a:latin typeface="Calibri"/>
                          <a:cs typeface="Calibri"/>
                        </a:rPr>
                        <a:t>Ц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алізова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еплопостача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я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(97%)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0320" marR="15875" indent="1905" algn="ctr">
                        <a:lnSpc>
                          <a:spcPct val="100000"/>
                        </a:lnSpc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ли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а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іо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асі, ав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оматич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з меха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іч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ою п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дачею палива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(68%)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72720" marR="167005" indent="-1905" algn="ctr">
                        <a:lnSpc>
                          <a:spcPct val="100000"/>
                        </a:lnSpc>
                      </a:pPr>
                      <a:r>
                        <a:rPr sz="1200" spc="-8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азові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он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нс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ацій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і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ли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(76%)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35915" marR="36830" indent="-292735">
                        <a:lnSpc>
                          <a:spcPct val="100000"/>
                        </a:lnSpc>
                      </a:pPr>
                      <a:r>
                        <a:rPr sz="1200" spc="-8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азові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он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нс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ацій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і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ли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(80%)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00660" marR="119380" indent="-70485">
                        <a:lnSpc>
                          <a:spcPct val="100000"/>
                        </a:lnSpc>
                      </a:pPr>
                      <a:r>
                        <a:rPr sz="1200" spc="-3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ди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иця вимі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у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Річ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ма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жива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гі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ї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.ч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: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781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7,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5,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41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,4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4,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46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тис.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кВ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т·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д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8,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,12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,41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46379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кВ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т·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д/м</a:t>
                      </a:r>
                      <a:r>
                        <a:rPr sz="1200" baseline="34722" dirty="0">
                          <a:latin typeface="Calibri"/>
                          <a:cs typeface="Calibri"/>
                        </a:rPr>
                        <a:t>3</a:t>
                      </a:r>
                      <a:endParaRPr sz="1200" baseline="34722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marR="7048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ова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рі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иця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між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агаль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им по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ом</a:t>
                      </a:r>
                      <a:r>
                        <a:rPr sz="12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омо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о е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осп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жива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при опале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і,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х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2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га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чо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о в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опо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тача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та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аз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ом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аче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нн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пи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о е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осп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жива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при опале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і,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х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2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га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чо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о в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опо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тача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при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ц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алі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ова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еплопо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тача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і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1115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-4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,9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,61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1496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46379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31889"/>
            <a:ext cx="1905000" cy="2158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5881" y="1180012"/>
            <a:ext cx="809223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dirty="0"/>
              <a:t>2</a:t>
            </a:r>
            <a:r>
              <a:rPr dirty="0"/>
              <a:t>. </a:t>
            </a:r>
            <a:r>
              <a:rPr lang="uk-UA" spc="-50" dirty="0"/>
              <a:t>Нормативні документи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4</a:t>
            </a:fld>
            <a:endParaRPr spc="-1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867609-F7F1-9788-E6F3-78F51FF585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"/>
          <a:stretch/>
        </p:blipFill>
        <p:spPr>
          <a:xfrm>
            <a:off x="151888" y="1828800"/>
            <a:ext cx="4237370" cy="36927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CA8A5F-9559-EE66-01EA-D23F9EF5C5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258" y="1828800"/>
            <a:ext cx="4392000" cy="34333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31889"/>
            <a:ext cx="1905000" cy="21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813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99054" y="2901741"/>
            <a:ext cx="29451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Дя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уємо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за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аг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у!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5881" y="1180012"/>
            <a:ext cx="809223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dirty="0"/>
              <a:t>2</a:t>
            </a:r>
            <a:r>
              <a:rPr dirty="0"/>
              <a:t>. </a:t>
            </a:r>
            <a:r>
              <a:rPr lang="uk-UA" spc="-50" dirty="0"/>
              <a:t>Нормативні документи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5</a:t>
            </a:fld>
            <a:endParaRPr spc="-1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33B35E-608A-A876-592B-FB6EFD20E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795462"/>
            <a:ext cx="9124950" cy="3267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31889"/>
            <a:ext cx="1905000" cy="21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26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5881" y="1180012"/>
            <a:ext cx="809223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dirty="0"/>
              <a:t>2</a:t>
            </a:r>
            <a:r>
              <a:rPr dirty="0"/>
              <a:t>. </a:t>
            </a:r>
            <a:r>
              <a:rPr lang="uk-UA" spc="-50" dirty="0"/>
              <a:t>Нормативні документи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6</a:t>
            </a:fld>
            <a:endParaRPr spc="-1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BA47131-AAD8-3FCD-47B6-6D7EA39E5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189" y="1524000"/>
            <a:ext cx="5973622" cy="44910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31889"/>
            <a:ext cx="1905000" cy="21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05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5881" y="1180012"/>
            <a:ext cx="809223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dirty="0"/>
              <a:t>2</a:t>
            </a:r>
            <a:r>
              <a:rPr dirty="0"/>
              <a:t>. </a:t>
            </a:r>
            <a:r>
              <a:rPr lang="uk-UA" spc="-50" dirty="0"/>
              <a:t>Нормативні документи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7</a:t>
            </a:fld>
            <a:endParaRPr spc="-1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5D99F6-342E-ABA1-34E9-F067B7C977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2" r="13327" b="12122"/>
          <a:stretch/>
        </p:blipFill>
        <p:spPr>
          <a:xfrm>
            <a:off x="231235" y="2057400"/>
            <a:ext cx="8324193" cy="2743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31889"/>
            <a:ext cx="1905000" cy="21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30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5881" y="1180012"/>
            <a:ext cx="809223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dirty="0"/>
              <a:t>2</a:t>
            </a:r>
            <a:r>
              <a:rPr dirty="0"/>
              <a:t>. </a:t>
            </a:r>
            <a:r>
              <a:rPr lang="uk-UA" spc="-50" dirty="0"/>
              <a:t>Нормативні документи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8</a:t>
            </a:fld>
            <a:endParaRPr spc="-1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A3D2F8-12ED-1B78-2DF8-22E01A583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9144000" cy="35405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31889"/>
            <a:ext cx="1905000" cy="21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80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5881" y="1180012"/>
            <a:ext cx="809223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dirty="0"/>
              <a:t>3</a:t>
            </a:r>
            <a:r>
              <a:rPr dirty="0"/>
              <a:t>. </a:t>
            </a:r>
            <a:r>
              <a:rPr lang="uk-UA" spc="-50" dirty="0"/>
              <a:t>Енергетичний сертифікат будівлі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9</a:t>
            </a:fld>
            <a:endParaRPr spc="-1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278E69-79B0-5C71-6706-70B954149325}"/>
              </a:ext>
            </a:extLst>
          </p:cNvPr>
          <p:cNvSpPr txBox="1"/>
          <p:nvPr/>
        </p:nvSpPr>
        <p:spPr>
          <a:xfrm>
            <a:off x="457200" y="1600200"/>
            <a:ext cx="838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Енергетичний сертифікат - електронний документ встановленої форми, в якому зазначено показники та клас енергетичної ефективності будівлі, наведено сформовані у встановленому законодавством порядку рекомендації щодо його підвищення, а також інші відомості, визначені законодавством.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1E60CF-BC93-E933-6EE0-5C68FE886DED}"/>
              </a:ext>
            </a:extLst>
          </p:cNvPr>
          <p:cNvSpPr txBox="1"/>
          <p:nvPr/>
        </p:nvSpPr>
        <p:spPr>
          <a:xfrm>
            <a:off x="478653" y="2681117"/>
            <a:ext cx="81394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 можна знайти сертифікат?</a:t>
            </a:r>
          </a:p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Єдина державна електронна система у сфері будівництва (ЄДЕССБ)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323D66F-AAB1-2D97-5D20-87CA79181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87621"/>
            <a:ext cx="8060018" cy="19789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8FCE2E5-6E92-6653-DF30-9A7019AFBE3F}"/>
              </a:ext>
            </a:extLst>
          </p:cNvPr>
          <p:cNvSpPr txBox="1"/>
          <p:nvPr/>
        </p:nvSpPr>
        <p:spPr>
          <a:xfrm>
            <a:off x="432786" y="5291964"/>
            <a:ext cx="81394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https://e-construction.gov.ua/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31889"/>
            <a:ext cx="1905000" cy="2158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</TotalTime>
  <Words>1943</Words>
  <Application>Microsoft Office PowerPoint</Application>
  <PresentationFormat>Екран (4:3)</PresentationFormat>
  <Paragraphs>409</Paragraphs>
  <Slides>40</Slides>
  <Notes>40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40</vt:i4>
      </vt:variant>
    </vt:vector>
  </HeadingPairs>
  <TitlesOfParts>
    <vt:vector size="44" baseType="lpstr">
      <vt:lpstr>Arial</vt:lpstr>
      <vt:lpstr>Arial Black</vt:lpstr>
      <vt:lpstr>Calibri</vt:lpstr>
      <vt:lpstr>Office Theme</vt:lpstr>
      <vt:lpstr>Презентація PowerPoint</vt:lpstr>
      <vt:lpstr>1. Поняття «енергоефективність»</vt:lpstr>
      <vt:lpstr>2. Нормативні документи</vt:lpstr>
      <vt:lpstr>2. Нормативні документи</vt:lpstr>
      <vt:lpstr>2. Нормативні документи</vt:lpstr>
      <vt:lpstr>2. Нормативні документи</vt:lpstr>
      <vt:lpstr>2. Нормативні документи</vt:lpstr>
      <vt:lpstr>2. Нормативні документи</vt:lpstr>
      <vt:lpstr>3. Енергетичний сертифікат будівлі</vt:lpstr>
      <vt:lpstr>3. Енергетичний сертифікат будівлі</vt:lpstr>
      <vt:lpstr>3. Енергетичний сертифікат будівлі</vt:lpstr>
      <vt:lpstr>3. Енергетичний сертифікат будівлі</vt:lpstr>
      <vt:lpstr>3. Енергетичний сертифікат будівлі</vt:lpstr>
      <vt:lpstr>3. Енергетичний сертифікат будівлі</vt:lpstr>
      <vt:lpstr>4. Визначення класу енергетичної ефективності будівлі </vt:lpstr>
      <vt:lpstr>4. Визначення класу енергетичної ефективності будівлі </vt:lpstr>
      <vt:lpstr>4. Визначення класу енергетичної ефективності будівлі </vt:lpstr>
      <vt:lpstr>4. Визначення класу енергетичної ефективності будівлі </vt:lpstr>
      <vt:lpstr>4. Визначення класу енергетичної ефективності будівлі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8. Визначення класу енергетичної ефективності будівлі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Svetlana Berzina</cp:lastModifiedBy>
  <cp:revision>41</cp:revision>
  <dcterms:created xsi:type="dcterms:W3CDTF">2023-04-20T11:42:58Z</dcterms:created>
  <dcterms:modified xsi:type="dcterms:W3CDTF">2023-06-16T17:52:53Z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2022-12-12T00:00:00Z</vt:filetime>
  </property>
  <property fmtid="{D5CDD505-2E9C-101B-9397-08002B2CF9AE}" pid="3" name="LastSaved">
    <vt:filetime>2023-04-20T00:00:00Z</vt:filetime>
  </property>
</Properties>
</file>